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46"/>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75" r:id="rId18"/>
    <p:sldId id="274" r:id="rId19"/>
    <p:sldId id="276" r:id="rId20"/>
    <p:sldId id="277" r:id="rId21"/>
    <p:sldId id="278" r:id="rId22"/>
    <p:sldId id="279" r:id="rId23"/>
    <p:sldId id="280" r:id="rId24"/>
    <p:sldId id="281" r:id="rId25"/>
    <p:sldId id="298" r:id="rId26"/>
    <p:sldId id="273" r:id="rId27"/>
    <p:sldId id="262" r:id="rId28"/>
    <p:sldId id="263" r:id="rId29"/>
    <p:sldId id="264" r:id="rId30"/>
    <p:sldId id="265" r:id="rId31"/>
    <p:sldId id="266" r:id="rId32"/>
    <p:sldId id="267" r:id="rId33"/>
    <p:sldId id="268" r:id="rId34"/>
    <p:sldId id="269" r:id="rId35"/>
    <p:sldId id="270" r:id="rId36"/>
    <p:sldId id="272" r:id="rId37"/>
    <p:sldId id="271" r:id="rId38"/>
    <p:sldId id="257" r:id="rId39"/>
    <p:sldId id="258" r:id="rId40"/>
    <p:sldId id="260" r:id="rId41"/>
    <p:sldId id="259" r:id="rId42"/>
    <p:sldId id="261" r:id="rId43"/>
    <p:sldId id="301" r:id="rId44"/>
    <p:sldId id="300"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B8EC5-B7DD-4170-8DDE-B39630138CE3}" v="6" dt="2021-05-27T11:29:02.85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94660"/>
  </p:normalViewPr>
  <p:slideViewPr>
    <p:cSldViewPr snapToGrid="0">
      <p:cViewPr varScale="1">
        <p:scale>
          <a:sx n="101" d="100"/>
          <a:sy n="101" d="100"/>
        </p:scale>
        <p:origin x="14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A PUNZIANO" userId="c07530aa-e049-4730-b891-eb61c38793cb" providerId="ADAL" clId="{879B8EC5-B7DD-4170-8DDE-B39630138CE3}"/>
    <pc:docChg chg="undo redo custSel addSld modSld addMainMaster delMainMaster">
      <pc:chgData name="GABRIELLA PUNZIANO" userId="c07530aa-e049-4730-b891-eb61c38793cb" providerId="ADAL" clId="{879B8EC5-B7DD-4170-8DDE-B39630138CE3}" dt="2021-05-27T11:29:20.910" v="974" actId="1076"/>
      <pc:docMkLst>
        <pc:docMk/>
      </pc:docMkLst>
      <pc:sldChg chg="addSp delSp modSp mod setBg modClrScheme setClrOvrMap chgLayout">
        <pc:chgData name="GABRIELLA PUNZIANO" userId="c07530aa-e049-4730-b891-eb61c38793cb" providerId="ADAL" clId="{879B8EC5-B7DD-4170-8DDE-B39630138CE3}" dt="2021-05-27T09:46:36.144" v="91" actId="404"/>
        <pc:sldMkLst>
          <pc:docMk/>
          <pc:sldMk cId="130684562" sldId="256"/>
        </pc:sldMkLst>
        <pc:spChg chg="mod ord">
          <ac:chgData name="GABRIELLA PUNZIANO" userId="c07530aa-e049-4730-b891-eb61c38793cb" providerId="ADAL" clId="{879B8EC5-B7DD-4170-8DDE-B39630138CE3}" dt="2021-05-27T09:46:36.144" v="91" actId="404"/>
          <ac:spMkLst>
            <pc:docMk/>
            <pc:sldMk cId="130684562" sldId="256"/>
            <ac:spMk id="2" creationId="{CF7B71FA-B0D2-4283-9E2A-99710BE0DF86}"/>
          </ac:spMkLst>
        </pc:spChg>
        <pc:spChg chg="mod">
          <ac:chgData name="GABRIELLA PUNZIANO" userId="c07530aa-e049-4730-b891-eb61c38793cb" providerId="ADAL" clId="{879B8EC5-B7DD-4170-8DDE-B39630138CE3}" dt="2021-05-27T09:46:00.561" v="84" actId="20577"/>
          <ac:spMkLst>
            <pc:docMk/>
            <pc:sldMk cId="130684562" sldId="256"/>
            <ac:spMk id="3" creationId="{CD2770D6-E5F3-49AA-B1B2-915BDFE923F2}"/>
          </ac:spMkLst>
        </pc:spChg>
        <pc:spChg chg="add del">
          <ac:chgData name="GABRIELLA PUNZIANO" userId="c07530aa-e049-4730-b891-eb61c38793cb" providerId="ADAL" clId="{879B8EC5-B7DD-4170-8DDE-B39630138CE3}" dt="2021-05-27T09:43:55.051" v="9" actId="26606"/>
          <ac:spMkLst>
            <pc:docMk/>
            <pc:sldMk cId="130684562" sldId="256"/>
            <ac:spMk id="8" creationId="{CE708407-D01D-4E57-8998-FF799DBC3788}"/>
          </ac:spMkLst>
        </pc:spChg>
        <pc:spChg chg="add del">
          <ac:chgData name="GABRIELLA PUNZIANO" userId="c07530aa-e049-4730-b891-eb61c38793cb" providerId="ADAL" clId="{879B8EC5-B7DD-4170-8DDE-B39630138CE3}" dt="2021-05-27T09:43:55.051" v="9" actId="26606"/>
          <ac:spMkLst>
            <pc:docMk/>
            <pc:sldMk cId="130684562" sldId="256"/>
            <ac:spMk id="11" creationId="{16F9E488-0718-4E1E-9D12-26779F606252}"/>
          </ac:spMkLst>
        </pc:spChg>
        <pc:spChg chg="del">
          <ac:chgData name="GABRIELLA PUNZIANO" userId="c07530aa-e049-4730-b891-eb61c38793cb" providerId="ADAL" clId="{879B8EC5-B7DD-4170-8DDE-B39630138CE3}" dt="2021-05-27T09:39:46.727" v="0" actId="26606"/>
          <ac:spMkLst>
            <pc:docMk/>
            <pc:sldMk cId="130684562" sldId="256"/>
            <ac:spMk id="13" creationId="{3045E22C-A99D-41BB-AF14-EF1B1E745A70}"/>
          </ac:spMkLst>
        </pc:spChg>
        <pc:spChg chg="del">
          <ac:chgData name="GABRIELLA PUNZIANO" userId="c07530aa-e049-4730-b891-eb61c38793cb" providerId="ADAL" clId="{879B8EC5-B7DD-4170-8DDE-B39630138CE3}" dt="2021-05-27T09:39:46.727" v="0" actId="26606"/>
          <ac:spMkLst>
            <pc:docMk/>
            <pc:sldMk cId="130684562" sldId="256"/>
            <ac:spMk id="14" creationId="{7A18C9FB-EC4C-4DAE-8F7D-C6E5AF607958}"/>
          </ac:spMkLst>
        </pc:spChg>
        <pc:spChg chg="del">
          <ac:chgData name="GABRIELLA PUNZIANO" userId="c07530aa-e049-4730-b891-eb61c38793cb" providerId="ADAL" clId="{879B8EC5-B7DD-4170-8DDE-B39630138CE3}" dt="2021-05-27T09:39:46.727" v="0" actId="26606"/>
          <ac:spMkLst>
            <pc:docMk/>
            <pc:sldMk cId="130684562" sldId="256"/>
            <ac:spMk id="16" creationId="{3B2B1500-BB55-471C-8A9E-67288297ECE1}"/>
          </ac:spMkLst>
        </pc:spChg>
        <pc:spChg chg="add del">
          <ac:chgData name="GABRIELLA PUNZIANO" userId="c07530aa-e049-4730-b891-eb61c38793cb" providerId="ADAL" clId="{879B8EC5-B7DD-4170-8DDE-B39630138CE3}" dt="2021-05-27T09:43:58.102" v="13" actId="26606"/>
          <ac:spMkLst>
            <pc:docMk/>
            <pc:sldMk cId="130684562" sldId="256"/>
            <ac:spMk id="19" creationId="{C3896A03-3945-419A-B66B-4EE266EDD152}"/>
          </ac:spMkLst>
        </pc:spChg>
        <pc:spChg chg="add del">
          <ac:chgData name="GABRIELLA PUNZIANO" userId="c07530aa-e049-4730-b891-eb61c38793cb" providerId="ADAL" clId="{879B8EC5-B7DD-4170-8DDE-B39630138CE3}" dt="2021-05-27T09:43:58.102" v="13" actId="26606"/>
          <ac:spMkLst>
            <pc:docMk/>
            <pc:sldMk cId="130684562" sldId="256"/>
            <ac:spMk id="20" creationId="{B34F5AD2-EDBD-4BBD-A55C-EAFFD0C7097A}"/>
          </ac:spMkLst>
        </pc:spChg>
        <pc:spChg chg="add del">
          <ac:chgData name="GABRIELLA PUNZIANO" userId="c07530aa-e049-4730-b891-eb61c38793cb" providerId="ADAL" clId="{879B8EC5-B7DD-4170-8DDE-B39630138CE3}" dt="2021-05-27T09:44:00.874" v="15" actId="26606"/>
          <ac:spMkLst>
            <pc:docMk/>
            <pc:sldMk cId="130684562" sldId="256"/>
            <ac:spMk id="22" creationId="{E49CC64F-7275-4E33-961B-0C5CDC439875}"/>
          </ac:spMkLst>
        </pc:spChg>
        <pc:spChg chg="add del">
          <ac:chgData name="GABRIELLA PUNZIANO" userId="c07530aa-e049-4730-b891-eb61c38793cb" providerId="ADAL" clId="{879B8EC5-B7DD-4170-8DDE-B39630138CE3}" dt="2021-05-27T09:44:05.991" v="17" actId="26606"/>
          <ac:spMkLst>
            <pc:docMk/>
            <pc:sldMk cId="130684562" sldId="256"/>
            <ac:spMk id="38" creationId="{DE4C27B6-DB04-4891-AF97-BA1671B17EE8}"/>
          </ac:spMkLst>
        </pc:spChg>
        <pc:spChg chg="add del">
          <ac:chgData name="GABRIELLA PUNZIANO" userId="c07530aa-e049-4730-b891-eb61c38793cb" providerId="ADAL" clId="{879B8EC5-B7DD-4170-8DDE-B39630138CE3}" dt="2021-05-27T09:44:05.991" v="17" actId="26606"/>
          <ac:spMkLst>
            <pc:docMk/>
            <pc:sldMk cId="130684562" sldId="256"/>
            <ac:spMk id="39" creationId="{D9F5512A-48E1-4C07-B75E-3CCC517B6804}"/>
          </ac:spMkLst>
        </pc:spChg>
        <pc:spChg chg="add del">
          <ac:chgData name="GABRIELLA PUNZIANO" userId="c07530aa-e049-4730-b891-eb61c38793cb" providerId="ADAL" clId="{879B8EC5-B7DD-4170-8DDE-B39630138CE3}" dt="2021-05-27T09:44:05.991" v="17" actId="26606"/>
          <ac:spMkLst>
            <pc:docMk/>
            <pc:sldMk cId="130684562" sldId="256"/>
            <ac:spMk id="40" creationId="{7316481C-0A49-4796-812B-0D64F063B720}"/>
          </ac:spMkLst>
        </pc:spChg>
        <pc:spChg chg="add del">
          <ac:chgData name="GABRIELLA PUNZIANO" userId="c07530aa-e049-4730-b891-eb61c38793cb" providerId="ADAL" clId="{879B8EC5-B7DD-4170-8DDE-B39630138CE3}" dt="2021-05-27T09:44:05.991" v="17" actId="26606"/>
          <ac:spMkLst>
            <pc:docMk/>
            <pc:sldMk cId="130684562" sldId="256"/>
            <ac:spMk id="41" creationId="{A5271697-90F1-4A23-8EF2-0179F2EAFACB}"/>
          </ac:spMkLst>
        </pc:spChg>
        <pc:spChg chg="add del">
          <ac:chgData name="GABRIELLA PUNZIANO" userId="c07530aa-e049-4730-b891-eb61c38793cb" providerId="ADAL" clId="{879B8EC5-B7DD-4170-8DDE-B39630138CE3}" dt="2021-05-27T09:44:08.789" v="19" actId="26606"/>
          <ac:spMkLst>
            <pc:docMk/>
            <pc:sldMk cId="130684562" sldId="256"/>
            <ac:spMk id="46" creationId="{87CC2527-562A-4F69-B487-4371E5B243E7}"/>
          </ac:spMkLst>
        </pc:spChg>
        <pc:spChg chg="add del">
          <ac:chgData name="GABRIELLA PUNZIANO" userId="c07530aa-e049-4730-b891-eb61c38793cb" providerId="ADAL" clId="{879B8EC5-B7DD-4170-8DDE-B39630138CE3}" dt="2021-05-27T09:44:13.070" v="21" actId="26606"/>
          <ac:spMkLst>
            <pc:docMk/>
            <pc:sldMk cId="130684562" sldId="256"/>
            <ac:spMk id="49" creationId="{16F9E488-0718-4E1E-9D12-26779F606252}"/>
          </ac:spMkLst>
        </pc:spChg>
        <pc:spChg chg="add del">
          <ac:chgData name="GABRIELLA PUNZIANO" userId="c07530aa-e049-4730-b891-eb61c38793cb" providerId="ADAL" clId="{879B8EC5-B7DD-4170-8DDE-B39630138CE3}" dt="2021-05-27T09:44:13.070" v="21" actId="26606"/>
          <ac:spMkLst>
            <pc:docMk/>
            <pc:sldMk cId="130684562" sldId="256"/>
            <ac:spMk id="50" creationId="{CE708407-D01D-4E57-8998-FF799DBC3788}"/>
          </ac:spMkLst>
        </pc:spChg>
        <pc:spChg chg="add del">
          <ac:chgData name="GABRIELLA PUNZIANO" userId="c07530aa-e049-4730-b891-eb61c38793cb" providerId="ADAL" clId="{879B8EC5-B7DD-4170-8DDE-B39630138CE3}" dt="2021-05-27T09:44:17.447" v="23" actId="26606"/>
          <ac:spMkLst>
            <pc:docMk/>
            <pc:sldMk cId="130684562" sldId="256"/>
            <ac:spMk id="55" creationId="{D38A241E-0395-41E5-8607-BAA2799A4374}"/>
          </ac:spMkLst>
        </pc:spChg>
        <pc:spChg chg="add del">
          <ac:chgData name="GABRIELLA PUNZIANO" userId="c07530aa-e049-4730-b891-eb61c38793cb" providerId="ADAL" clId="{879B8EC5-B7DD-4170-8DDE-B39630138CE3}" dt="2021-05-27T09:44:27.606" v="25" actId="26606"/>
          <ac:spMkLst>
            <pc:docMk/>
            <pc:sldMk cId="130684562" sldId="256"/>
            <ac:spMk id="58" creationId="{16F9E488-0718-4E1E-9D12-26779F606252}"/>
          </ac:spMkLst>
        </pc:spChg>
        <pc:spChg chg="add del">
          <ac:chgData name="GABRIELLA PUNZIANO" userId="c07530aa-e049-4730-b891-eb61c38793cb" providerId="ADAL" clId="{879B8EC5-B7DD-4170-8DDE-B39630138CE3}" dt="2021-05-27T09:44:27.606" v="25" actId="26606"/>
          <ac:spMkLst>
            <pc:docMk/>
            <pc:sldMk cId="130684562" sldId="256"/>
            <ac:spMk id="59" creationId="{CE708407-D01D-4E57-8998-FF799DBC3788}"/>
          </ac:spMkLst>
        </pc:spChg>
        <pc:spChg chg="add del">
          <ac:chgData name="GABRIELLA PUNZIANO" userId="c07530aa-e049-4730-b891-eb61c38793cb" providerId="ADAL" clId="{879B8EC5-B7DD-4170-8DDE-B39630138CE3}" dt="2021-05-27T09:44:39.529" v="27" actId="26606"/>
          <ac:spMkLst>
            <pc:docMk/>
            <pc:sldMk cId="130684562" sldId="256"/>
            <ac:spMk id="64" creationId="{168AB93A-48BC-4C25-A3AD-C17B5A682A94}"/>
          </ac:spMkLst>
        </pc:spChg>
        <pc:spChg chg="add del">
          <ac:chgData name="GABRIELLA PUNZIANO" userId="c07530aa-e049-4730-b891-eb61c38793cb" providerId="ADAL" clId="{879B8EC5-B7DD-4170-8DDE-B39630138CE3}" dt="2021-05-27T09:44:39.529" v="27" actId="26606"/>
          <ac:spMkLst>
            <pc:docMk/>
            <pc:sldMk cId="130684562" sldId="256"/>
            <ac:spMk id="65" creationId="{AF4AE179-A75B-4007-B5FA-8139ACFB9B81}"/>
          </ac:spMkLst>
        </pc:spChg>
        <pc:spChg chg="add del">
          <ac:chgData name="GABRIELLA PUNZIANO" userId="c07530aa-e049-4730-b891-eb61c38793cb" providerId="ADAL" clId="{879B8EC5-B7DD-4170-8DDE-B39630138CE3}" dt="2021-05-27T09:44:39.529" v="27" actId="26606"/>
          <ac:spMkLst>
            <pc:docMk/>
            <pc:sldMk cId="130684562" sldId="256"/>
            <ac:spMk id="66" creationId="{3FCFB1DE-0B7E-48CC-BA90-B2AB0889F9D6}"/>
          </ac:spMkLst>
        </pc:spChg>
        <pc:spChg chg="add del">
          <ac:chgData name="GABRIELLA PUNZIANO" userId="c07530aa-e049-4730-b891-eb61c38793cb" providerId="ADAL" clId="{879B8EC5-B7DD-4170-8DDE-B39630138CE3}" dt="2021-05-27T09:44:48.917" v="29" actId="26606"/>
          <ac:spMkLst>
            <pc:docMk/>
            <pc:sldMk cId="130684562" sldId="256"/>
            <ac:spMk id="68" creationId="{F1174801-1395-44C5-9B00-CCAC45C056E7}"/>
          </ac:spMkLst>
        </pc:spChg>
        <pc:spChg chg="add del">
          <ac:chgData name="GABRIELLA PUNZIANO" userId="c07530aa-e049-4730-b891-eb61c38793cb" providerId="ADAL" clId="{879B8EC5-B7DD-4170-8DDE-B39630138CE3}" dt="2021-05-27T09:44:48.917" v="29" actId="26606"/>
          <ac:spMkLst>
            <pc:docMk/>
            <pc:sldMk cId="130684562" sldId="256"/>
            <ac:spMk id="69" creationId="{996DFAFB-BCE1-4BEC-82FB-D574234DEF0A}"/>
          </ac:spMkLst>
        </pc:spChg>
        <pc:spChg chg="add del">
          <ac:chgData name="GABRIELLA PUNZIANO" userId="c07530aa-e049-4730-b891-eb61c38793cb" providerId="ADAL" clId="{879B8EC5-B7DD-4170-8DDE-B39630138CE3}" dt="2021-05-27T09:44:53.169" v="31" actId="26606"/>
          <ac:spMkLst>
            <pc:docMk/>
            <pc:sldMk cId="130684562" sldId="256"/>
            <ac:spMk id="79" creationId="{40E0E787-6A3F-4579-9E73-AC9FBB0E3A45}"/>
          </ac:spMkLst>
        </pc:spChg>
        <pc:spChg chg="add del">
          <ac:chgData name="GABRIELLA PUNZIANO" userId="c07530aa-e049-4730-b891-eb61c38793cb" providerId="ADAL" clId="{879B8EC5-B7DD-4170-8DDE-B39630138CE3}" dt="2021-05-27T09:44:53.169" v="31" actId="26606"/>
          <ac:spMkLst>
            <pc:docMk/>
            <pc:sldMk cId="130684562" sldId="256"/>
            <ac:spMk id="80" creationId="{C9738BEF-1509-49AB-94B0-7D2B6218893C}"/>
          </ac:spMkLst>
        </pc:spChg>
        <pc:spChg chg="add del">
          <ac:chgData name="GABRIELLA PUNZIANO" userId="c07530aa-e049-4730-b891-eb61c38793cb" providerId="ADAL" clId="{879B8EC5-B7DD-4170-8DDE-B39630138CE3}" dt="2021-05-27T09:45:12.235" v="33" actId="26606"/>
          <ac:spMkLst>
            <pc:docMk/>
            <pc:sldMk cId="130684562" sldId="256"/>
            <ac:spMk id="83" creationId="{33E93247-6229-44AB-A550-739E971E690B}"/>
          </ac:spMkLst>
        </pc:spChg>
        <pc:spChg chg="add del">
          <ac:chgData name="GABRIELLA PUNZIANO" userId="c07530aa-e049-4730-b891-eb61c38793cb" providerId="ADAL" clId="{879B8EC5-B7DD-4170-8DDE-B39630138CE3}" dt="2021-05-27T09:45:15.729" v="35" actId="26606"/>
          <ac:spMkLst>
            <pc:docMk/>
            <pc:sldMk cId="130684562" sldId="256"/>
            <ac:spMk id="87" creationId="{168AB93A-48BC-4C25-A3AD-C17B5A682A94}"/>
          </ac:spMkLst>
        </pc:spChg>
        <pc:spChg chg="add del">
          <ac:chgData name="GABRIELLA PUNZIANO" userId="c07530aa-e049-4730-b891-eb61c38793cb" providerId="ADAL" clId="{879B8EC5-B7DD-4170-8DDE-B39630138CE3}" dt="2021-05-27T09:45:15.729" v="35" actId="26606"/>
          <ac:spMkLst>
            <pc:docMk/>
            <pc:sldMk cId="130684562" sldId="256"/>
            <ac:spMk id="88" creationId="{3FCFB1DE-0B7E-48CC-BA90-B2AB0889F9D6}"/>
          </ac:spMkLst>
        </pc:spChg>
        <pc:spChg chg="add">
          <ac:chgData name="GABRIELLA PUNZIANO" userId="c07530aa-e049-4730-b891-eb61c38793cb" providerId="ADAL" clId="{879B8EC5-B7DD-4170-8DDE-B39630138CE3}" dt="2021-05-27T09:45:15.803" v="36" actId="26606"/>
          <ac:spMkLst>
            <pc:docMk/>
            <pc:sldMk cId="130684562" sldId="256"/>
            <ac:spMk id="90" creationId="{33E93247-6229-44AB-A550-739E971E690B}"/>
          </ac:spMkLst>
        </pc:spChg>
        <pc:grpChg chg="add del">
          <ac:chgData name="GABRIELLA PUNZIANO" userId="c07530aa-e049-4730-b891-eb61c38793cb" providerId="ADAL" clId="{879B8EC5-B7DD-4170-8DDE-B39630138CE3}" dt="2021-05-27T09:43:55.051" v="9" actId="26606"/>
          <ac:grpSpMkLst>
            <pc:docMk/>
            <pc:sldMk cId="130684562" sldId="256"/>
            <ac:grpSpMk id="9" creationId="{7F963B07-5C9E-478C-A53E-B6F5B4A78933}"/>
          </ac:grpSpMkLst>
        </pc:grpChg>
        <pc:grpChg chg="add del">
          <ac:chgData name="GABRIELLA PUNZIANO" userId="c07530aa-e049-4730-b891-eb61c38793cb" providerId="ADAL" clId="{879B8EC5-B7DD-4170-8DDE-B39630138CE3}" dt="2021-05-27T09:44:05.991" v="17" actId="26606"/>
          <ac:grpSpMkLst>
            <pc:docMk/>
            <pc:sldMk cId="130684562" sldId="256"/>
            <ac:grpSpMk id="17" creationId="{5E0EAE70-C355-42D1-BF00-CA8A17A742A8}"/>
          </ac:grpSpMkLst>
        </pc:grpChg>
        <pc:grpChg chg="add del">
          <ac:chgData name="GABRIELLA PUNZIANO" userId="c07530aa-e049-4730-b891-eb61c38793cb" providerId="ADAL" clId="{879B8EC5-B7DD-4170-8DDE-B39630138CE3}" dt="2021-05-27T09:44:48.917" v="29" actId="26606"/>
          <ac:grpSpMkLst>
            <pc:docMk/>
            <pc:sldMk cId="130684562" sldId="256"/>
            <ac:grpSpMk id="27" creationId="{FF47B612-7B2E-4A09-9B53-40BDE4350E2C}"/>
          </ac:grpSpMkLst>
        </pc:grpChg>
        <pc:grpChg chg="add del">
          <ac:chgData name="GABRIELLA PUNZIANO" userId="c07530aa-e049-4730-b891-eb61c38793cb" providerId="ADAL" clId="{879B8EC5-B7DD-4170-8DDE-B39630138CE3}" dt="2021-05-27T09:44:48.917" v="29" actId="26606"/>
          <ac:grpSpMkLst>
            <pc:docMk/>
            <pc:sldMk cId="130684562" sldId="256"/>
            <ac:grpSpMk id="37" creationId="{3BC5998F-E162-4A33-9E87-01942908A7AF}"/>
          </ac:grpSpMkLst>
        </pc:grpChg>
        <pc:grpChg chg="add del">
          <ac:chgData name="GABRIELLA PUNZIANO" userId="c07530aa-e049-4730-b891-eb61c38793cb" providerId="ADAL" clId="{879B8EC5-B7DD-4170-8DDE-B39630138CE3}" dt="2021-05-27T09:44:13.070" v="21" actId="26606"/>
          <ac:grpSpMkLst>
            <pc:docMk/>
            <pc:sldMk cId="130684562" sldId="256"/>
            <ac:grpSpMk id="51" creationId="{7F963B07-5C9E-478C-A53E-B6F5B4A78933}"/>
          </ac:grpSpMkLst>
        </pc:grpChg>
        <pc:grpChg chg="add del">
          <ac:chgData name="GABRIELLA PUNZIANO" userId="c07530aa-e049-4730-b891-eb61c38793cb" providerId="ADAL" clId="{879B8EC5-B7DD-4170-8DDE-B39630138CE3}" dt="2021-05-27T09:44:27.606" v="25" actId="26606"/>
          <ac:grpSpMkLst>
            <pc:docMk/>
            <pc:sldMk cId="130684562" sldId="256"/>
            <ac:grpSpMk id="60" creationId="{7F963B07-5C9E-478C-A53E-B6F5B4A78933}"/>
          </ac:grpSpMkLst>
        </pc:grpChg>
        <pc:grpChg chg="add del">
          <ac:chgData name="GABRIELLA PUNZIANO" userId="c07530aa-e049-4730-b891-eb61c38793cb" providerId="ADAL" clId="{879B8EC5-B7DD-4170-8DDE-B39630138CE3}" dt="2021-05-27T09:44:48.917" v="29" actId="26606"/>
          <ac:grpSpMkLst>
            <pc:docMk/>
            <pc:sldMk cId="130684562" sldId="256"/>
            <ac:grpSpMk id="70" creationId="{33609D13-CB83-4F4B-BB01-27F01BE4E911}"/>
          </ac:grpSpMkLst>
        </pc:grpChg>
        <pc:picChg chg="add mod ord">
          <ac:chgData name="GABRIELLA PUNZIANO" userId="c07530aa-e049-4730-b891-eb61c38793cb" providerId="ADAL" clId="{879B8EC5-B7DD-4170-8DDE-B39630138CE3}" dt="2021-05-27T09:45:15.803" v="36" actId="26606"/>
          <ac:picMkLst>
            <pc:docMk/>
            <pc:sldMk cId="130684562" sldId="256"/>
            <ac:picMk id="6" creationId="{EA40068C-D37C-482E-87A3-57328C8C9734}"/>
          </ac:picMkLst>
        </pc:picChg>
        <pc:picChg chg="del">
          <ac:chgData name="GABRIELLA PUNZIANO" userId="c07530aa-e049-4730-b891-eb61c38793cb" providerId="ADAL" clId="{879B8EC5-B7DD-4170-8DDE-B39630138CE3}" dt="2021-05-27T09:39:46.727" v="0" actId="26606"/>
          <ac:picMkLst>
            <pc:docMk/>
            <pc:sldMk cId="130684562" sldId="256"/>
            <ac:picMk id="15" creationId="{D717E8E1-4757-4B6E-86D5-BF4FE89502CB}"/>
          </ac:picMkLst>
        </pc:picChg>
        <pc:cxnChg chg="add del">
          <ac:chgData name="GABRIELLA PUNZIANO" userId="c07530aa-e049-4730-b891-eb61c38793cb" providerId="ADAL" clId="{879B8EC5-B7DD-4170-8DDE-B39630138CE3}" dt="2021-05-27T09:44:08.789" v="19" actId="26606"/>
          <ac:cxnSpMkLst>
            <pc:docMk/>
            <pc:sldMk cId="130684562" sldId="256"/>
            <ac:cxnSpMk id="47" creationId="{BCDAEC91-5BCE-4B55-9CC0-43EF94CB734B}"/>
          </ac:cxnSpMkLst>
        </pc:cxnChg>
        <pc:cxnChg chg="add del">
          <ac:chgData name="GABRIELLA PUNZIANO" userId="c07530aa-e049-4730-b891-eb61c38793cb" providerId="ADAL" clId="{879B8EC5-B7DD-4170-8DDE-B39630138CE3}" dt="2021-05-27T09:44:17.447" v="23" actId="26606"/>
          <ac:cxnSpMkLst>
            <pc:docMk/>
            <pc:sldMk cId="130684562" sldId="256"/>
            <ac:cxnSpMk id="56" creationId="{CE352288-84AD-4CA8-BCD5-76C29D34E1DB}"/>
          </ac:cxnSpMkLst>
        </pc:cxnChg>
        <pc:cxnChg chg="add del">
          <ac:chgData name="GABRIELLA PUNZIANO" userId="c07530aa-e049-4730-b891-eb61c38793cb" providerId="ADAL" clId="{879B8EC5-B7DD-4170-8DDE-B39630138CE3}" dt="2021-05-27T09:44:53.169" v="31" actId="26606"/>
          <ac:cxnSpMkLst>
            <pc:docMk/>
            <pc:sldMk cId="130684562" sldId="256"/>
            <ac:cxnSpMk id="81" creationId="{651B3B56-501F-42FF-8534-28EF7857BD40}"/>
          </ac:cxnSpMkLst>
        </pc:cxnChg>
        <pc:cxnChg chg="add del">
          <ac:chgData name="GABRIELLA PUNZIANO" userId="c07530aa-e049-4730-b891-eb61c38793cb" providerId="ADAL" clId="{879B8EC5-B7DD-4170-8DDE-B39630138CE3}" dt="2021-05-27T09:45:12.235" v="33" actId="26606"/>
          <ac:cxnSpMkLst>
            <pc:docMk/>
            <pc:sldMk cId="130684562" sldId="256"/>
            <ac:cxnSpMk id="84" creationId="{EE2E603F-4A95-4FE8-BB06-211DFD75DBEF}"/>
          </ac:cxnSpMkLst>
        </pc:cxnChg>
        <pc:cxnChg chg="add del">
          <ac:chgData name="GABRIELLA PUNZIANO" userId="c07530aa-e049-4730-b891-eb61c38793cb" providerId="ADAL" clId="{879B8EC5-B7DD-4170-8DDE-B39630138CE3}" dt="2021-05-27T09:45:12.235" v="33" actId="26606"/>
          <ac:cxnSpMkLst>
            <pc:docMk/>
            <pc:sldMk cId="130684562" sldId="256"/>
            <ac:cxnSpMk id="85" creationId="{2CF06E40-3ECB-4820-95B5-8A70B07D4B47}"/>
          </ac:cxnSpMkLst>
        </pc:cxnChg>
        <pc:cxnChg chg="add">
          <ac:chgData name="GABRIELLA PUNZIANO" userId="c07530aa-e049-4730-b891-eb61c38793cb" providerId="ADAL" clId="{879B8EC5-B7DD-4170-8DDE-B39630138CE3}" dt="2021-05-27T09:45:15.803" v="36" actId="26606"/>
          <ac:cxnSpMkLst>
            <pc:docMk/>
            <pc:sldMk cId="130684562" sldId="256"/>
            <ac:cxnSpMk id="91" creationId="{EE2E603F-4A95-4FE8-BB06-211DFD75DBEF}"/>
          </ac:cxnSpMkLst>
        </pc:cxnChg>
        <pc:cxnChg chg="add">
          <ac:chgData name="GABRIELLA PUNZIANO" userId="c07530aa-e049-4730-b891-eb61c38793cb" providerId="ADAL" clId="{879B8EC5-B7DD-4170-8DDE-B39630138CE3}" dt="2021-05-27T09:45:15.803" v="36" actId="26606"/>
          <ac:cxnSpMkLst>
            <pc:docMk/>
            <pc:sldMk cId="130684562" sldId="256"/>
            <ac:cxnSpMk id="92" creationId="{2CF06E40-3ECB-4820-95B5-8A70B07D4B47}"/>
          </ac:cxnSpMkLst>
        </pc:cxnChg>
      </pc:sldChg>
      <pc:sldChg chg="modSp new mod">
        <pc:chgData name="GABRIELLA PUNZIANO" userId="c07530aa-e049-4730-b891-eb61c38793cb" providerId="ADAL" clId="{879B8EC5-B7DD-4170-8DDE-B39630138CE3}" dt="2021-05-27T10:44:29.807" v="533" actId="113"/>
        <pc:sldMkLst>
          <pc:docMk/>
          <pc:sldMk cId="2029352530" sldId="257"/>
        </pc:sldMkLst>
        <pc:spChg chg="mod">
          <ac:chgData name="GABRIELLA PUNZIANO" userId="c07530aa-e049-4730-b891-eb61c38793cb" providerId="ADAL" clId="{879B8EC5-B7DD-4170-8DDE-B39630138CE3}" dt="2021-05-27T09:50:53.169" v="103" actId="255"/>
          <ac:spMkLst>
            <pc:docMk/>
            <pc:sldMk cId="2029352530" sldId="257"/>
            <ac:spMk id="2" creationId="{86BD62C7-1F71-4C92-96AD-0BE5A06869D1}"/>
          </ac:spMkLst>
        </pc:spChg>
        <pc:spChg chg="mod">
          <ac:chgData name="GABRIELLA PUNZIANO" userId="c07530aa-e049-4730-b891-eb61c38793cb" providerId="ADAL" clId="{879B8EC5-B7DD-4170-8DDE-B39630138CE3}" dt="2021-05-27T10:44:29.807" v="533" actId="113"/>
          <ac:spMkLst>
            <pc:docMk/>
            <pc:sldMk cId="2029352530" sldId="257"/>
            <ac:spMk id="3" creationId="{2116275E-2FB1-46AA-AFF7-36294119F0B7}"/>
          </ac:spMkLst>
        </pc:spChg>
      </pc:sldChg>
      <pc:sldChg chg="addSp delSp modSp new mod modClrScheme chgLayout">
        <pc:chgData name="GABRIELLA PUNZIANO" userId="c07530aa-e049-4730-b891-eb61c38793cb" providerId="ADAL" clId="{879B8EC5-B7DD-4170-8DDE-B39630138CE3}" dt="2021-05-27T11:18:35.014" v="878" actId="1076"/>
        <pc:sldMkLst>
          <pc:docMk/>
          <pc:sldMk cId="534674681" sldId="258"/>
        </pc:sldMkLst>
        <pc:spChg chg="mod ord">
          <ac:chgData name="GABRIELLA PUNZIANO" userId="c07530aa-e049-4730-b891-eb61c38793cb" providerId="ADAL" clId="{879B8EC5-B7DD-4170-8DDE-B39630138CE3}" dt="2021-05-27T11:18:35.014" v="878" actId="1076"/>
          <ac:spMkLst>
            <pc:docMk/>
            <pc:sldMk cId="534674681" sldId="258"/>
            <ac:spMk id="2" creationId="{338744D1-7CD8-4281-8606-65C42BB97624}"/>
          </ac:spMkLst>
        </pc:spChg>
        <pc:spChg chg="del">
          <ac:chgData name="GABRIELLA PUNZIANO" userId="c07530aa-e049-4730-b891-eb61c38793cb" providerId="ADAL" clId="{879B8EC5-B7DD-4170-8DDE-B39630138CE3}" dt="2021-05-27T10:24:58.667" v="383" actId="22"/>
          <ac:spMkLst>
            <pc:docMk/>
            <pc:sldMk cId="534674681" sldId="258"/>
            <ac:spMk id="3" creationId="{5862574D-BC0D-48A0-B1E0-0E5CF695656E}"/>
          </ac:spMkLst>
        </pc:spChg>
        <pc:spChg chg="add mod ord">
          <ac:chgData name="GABRIELLA PUNZIANO" userId="c07530aa-e049-4730-b891-eb61c38793cb" providerId="ADAL" clId="{879B8EC5-B7DD-4170-8DDE-B39630138CE3}" dt="2021-05-27T10:44:46.067" v="536" actId="113"/>
          <ac:spMkLst>
            <pc:docMk/>
            <pc:sldMk cId="534674681" sldId="258"/>
            <ac:spMk id="6" creationId="{366A4E6E-27F2-4E72-8607-323749147754}"/>
          </ac:spMkLst>
        </pc:spChg>
        <pc:spChg chg="add del mod">
          <ac:chgData name="GABRIELLA PUNZIANO" userId="c07530aa-e049-4730-b891-eb61c38793cb" providerId="ADAL" clId="{879B8EC5-B7DD-4170-8DDE-B39630138CE3}" dt="2021-05-27T10:26:14.423" v="422" actId="22"/>
          <ac:spMkLst>
            <pc:docMk/>
            <pc:sldMk cId="534674681" sldId="258"/>
            <ac:spMk id="8" creationId="{7D2D82E4-A46A-480C-B6E0-A37C44806CF9}"/>
          </ac:spMkLst>
        </pc:spChg>
        <pc:spChg chg="add del mod">
          <ac:chgData name="GABRIELLA PUNZIANO" userId="c07530aa-e049-4730-b891-eb61c38793cb" providerId="ADAL" clId="{879B8EC5-B7DD-4170-8DDE-B39630138CE3}" dt="2021-05-27T10:26:36.533" v="425" actId="478"/>
          <ac:spMkLst>
            <pc:docMk/>
            <pc:sldMk cId="534674681" sldId="258"/>
            <ac:spMk id="12" creationId="{0D26D180-4F32-48F0-9FDB-A99D6BF412F5}"/>
          </ac:spMkLst>
        </pc:spChg>
        <pc:picChg chg="add del mod ord modCrop">
          <ac:chgData name="GABRIELLA PUNZIANO" userId="c07530aa-e049-4730-b891-eb61c38793cb" providerId="ADAL" clId="{879B8EC5-B7DD-4170-8DDE-B39630138CE3}" dt="2021-05-27T10:26:03.378" v="417" actId="478"/>
          <ac:picMkLst>
            <pc:docMk/>
            <pc:sldMk cId="534674681" sldId="258"/>
            <ac:picMk id="5" creationId="{3BED02EA-4C4C-42A6-8211-1A1D104C9D6D}"/>
          </ac:picMkLst>
        </pc:picChg>
        <pc:picChg chg="add del mod ord modCrop">
          <ac:chgData name="GABRIELLA PUNZIANO" userId="c07530aa-e049-4730-b891-eb61c38793cb" providerId="ADAL" clId="{879B8EC5-B7DD-4170-8DDE-B39630138CE3}" dt="2021-05-27T10:26:33.189" v="424" actId="478"/>
          <ac:picMkLst>
            <pc:docMk/>
            <pc:sldMk cId="534674681" sldId="258"/>
            <ac:picMk id="10" creationId="{8AF90F3E-8326-4D78-977E-5865F7C86435}"/>
          </ac:picMkLst>
        </pc:picChg>
        <pc:picChg chg="add mod">
          <ac:chgData name="GABRIELLA PUNZIANO" userId="c07530aa-e049-4730-b891-eb61c38793cb" providerId="ADAL" clId="{879B8EC5-B7DD-4170-8DDE-B39630138CE3}" dt="2021-05-27T10:44:14.022" v="528" actId="1076"/>
          <ac:picMkLst>
            <pc:docMk/>
            <pc:sldMk cId="534674681" sldId="258"/>
            <ac:picMk id="14" creationId="{EBF650E9-F0EA-46CC-9610-2FF0E6BFBBF8}"/>
          </ac:picMkLst>
        </pc:picChg>
      </pc:sldChg>
      <pc:sldChg chg="modSp new mod">
        <pc:chgData name="GABRIELLA PUNZIANO" userId="c07530aa-e049-4730-b891-eb61c38793cb" providerId="ADAL" clId="{879B8EC5-B7DD-4170-8DDE-B39630138CE3}" dt="2021-05-27T11:18:12.472" v="876" actId="27636"/>
        <pc:sldMkLst>
          <pc:docMk/>
          <pc:sldMk cId="1966360143" sldId="259"/>
        </pc:sldMkLst>
        <pc:spChg chg="mod">
          <ac:chgData name="GABRIELLA PUNZIANO" userId="c07530aa-e049-4730-b891-eb61c38793cb" providerId="ADAL" clId="{879B8EC5-B7DD-4170-8DDE-B39630138CE3}" dt="2021-05-27T11:09:52.338" v="756" actId="20577"/>
          <ac:spMkLst>
            <pc:docMk/>
            <pc:sldMk cId="1966360143" sldId="259"/>
            <ac:spMk id="2" creationId="{0AC42078-AC96-4D3B-8465-3C1B6150C2D5}"/>
          </ac:spMkLst>
        </pc:spChg>
        <pc:spChg chg="mod">
          <ac:chgData name="GABRIELLA PUNZIANO" userId="c07530aa-e049-4730-b891-eb61c38793cb" providerId="ADAL" clId="{879B8EC5-B7DD-4170-8DDE-B39630138CE3}" dt="2021-05-27T11:18:12.472" v="876" actId="27636"/>
          <ac:spMkLst>
            <pc:docMk/>
            <pc:sldMk cId="1966360143" sldId="259"/>
            <ac:spMk id="3" creationId="{C03C3800-1547-40B6-877B-0756A947681E}"/>
          </ac:spMkLst>
        </pc:spChg>
      </pc:sldChg>
      <pc:sldChg chg="addSp delSp modSp add mod setBg">
        <pc:chgData name="GABRIELLA PUNZIANO" userId="c07530aa-e049-4730-b891-eb61c38793cb" providerId="ADAL" clId="{879B8EC5-B7DD-4170-8DDE-B39630138CE3}" dt="2021-05-27T11:29:14.391" v="973" actId="1076"/>
        <pc:sldMkLst>
          <pc:docMk/>
          <pc:sldMk cId="860761795" sldId="260"/>
        </pc:sldMkLst>
        <pc:spChg chg="mod">
          <ac:chgData name="GABRIELLA PUNZIANO" userId="c07530aa-e049-4730-b891-eb61c38793cb" providerId="ADAL" clId="{879B8EC5-B7DD-4170-8DDE-B39630138CE3}" dt="2021-05-27T10:54:51.876" v="710" actId="26606"/>
          <ac:spMkLst>
            <pc:docMk/>
            <pc:sldMk cId="860761795" sldId="260"/>
            <ac:spMk id="2" creationId="{338744D1-7CD8-4281-8606-65C42BB97624}"/>
          </ac:spMkLst>
        </pc:spChg>
        <pc:spChg chg="mod">
          <ac:chgData name="GABRIELLA PUNZIANO" userId="c07530aa-e049-4730-b891-eb61c38793cb" providerId="ADAL" clId="{879B8EC5-B7DD-4170-8DDE-B39630138CE3}" dt="2021-05-27T11:29:14.391" v="973" actId="1076"/>
          <ac:spMkLst>
            <pc:docMk/>
            <pc:sldMk cId="860761795" sldId="260"/>
            <ac:spMk id="4" creationId="{436BE988-5D88-4BCA-AE13-548DC9A105FC}"/>
          </ac:spMkLst>
        </pc:spChg>
        <pc:spChg chg="mod">
          <ac:chgData name="GABRIELLA PUNZIANO" userId="c07530aa-e049-4730-b891-eb61c38793cb" providerId="ADAL" clId="{879B8EC5-B7DD-4170-8DDE-B39630138CE3}" dt="2021-05-27T10:54:51.876" v="710" actId="26606"/>
          <ac:spMkLst>
            <pc:docMk/>
            <pc:sldMk cId="860761795" sldId="260"/>
            <ac:spMk id="6" creationId="{366A4E6E-27F2-4E72-8607-323749147754}"/>
          </ac:spMkLst>
        </pc:spChg>
        <pc:spChg chg="add del">
          <ac:chgData name="GABRIELLA PUNZIANO" userId="c07530aa-e049-4730-b891-eb61c38793cb" providerId="ADAL" clId="{879B8EC5-B7DD-4170-8DDE-B39630138CE3}" dt="2021-05-27T10:50:41.729" v="601" actId="26606"/>
          <ac:spMkLst>
            <pc:docMk/>
            <pc:sldMk cId="860761795" sldId="260"/>
            <ac:spMk id="15" creationId="{E49D7415-2F11-44C2-B6AA-13A25B6814B9}"/>
          </ac:spMkLst>
        </pc:spChg>
        <pc:spChg chg="add del">
          <ac:chgData name="GABRIELLA PUNZIANO" userId="c07530aa-e049-4730-b891-eb61c38793cb" providerId="ADAL" clId="{879B8EC5-B7DD-4170-8DDE-B39630138CE3}" dt="2021-05-27T10:50:43.770" v="603" actId="26606"/>
          <ac:spMkLst>
            <pc:docMk/>
            <pc:sldMk cId="860761795" sldId="260"/>
            <ac:spMk id="21" creationId="{E49D7415-2F11-44C2-B6AA-13A25B6814B9}"/>
          </ac:spMkLst>
        </pc:spChg>
        <pc:spChg chg="add del">
          <ac:chgData name="GABRIELLA PUNZIANO" userId="c07530aa-e049-4730-b891-eb61c38793cb" providerId="ADAL" clId="{879B8EC5-B7DD-4170-8DDE-B39630138CE3}" dt="2021-05-27T10:54:51.876" v="710" actId="26606"/>
          <ac:spMkLst>
            <pc:docMk/>
            <pc:sldMk cId="860761795" sldId="260"/>
            <ac:spMk id="26" creationId="{E49D7415-2F11-44C2-B6AA-13A25B6814B9}"/>
          </ac:spMkLst>
        </pc:spChg>
        <pc:spChg chg="add del">
          <ac:chgData name="GABRIELLA PUNZIANO" userId="c07530aa-e049-4730-b891-eb61c38793cb" providerId="ADAL" clId="{879B8EC5-B7DD-4170-8DDE-B39630138CE3}" dt="2021-05-27T10:54:51.876" v="710" actId="26606"/>
          <ac:spMkLst>
            <pc:docMk/>
            <pc:sldMk cId="860761795" sldId="260"/>
            <ac:spMk id="36" creationId="{E49D7415-2F11-44C2-B6AA-13A25B6814B9}"/>
          </ac:spMkLst>
        </pc:spChg>
        <pc:graphicFrameChg chg="add mod modGraphic">
          <ac:chgData name="GABRIELLA PUNZIANO" userId="c07530aa-e049-4730-b891-eb61c38793cb" providerId="ADAL" clId="{879B8EC5-B7DD-4170-8DDE-B39630138CE3}" dt="2021-05-27T10:57:58.384" v="732" actId="113"/>
          <ac:graphicFrameMkLst>
            <pc:docMk/>
            <pc:sldMk cId="860761795" sldId="260"/>
            <ac:graphicFrameMk id="3" creationId="{F94F4794-D9C8-4112-B3DD-14D4D0697932}"/>
          </ac:graphicFrameMkLst>
        </pc:graphicFrameChg>
        <pc:picChg chg="del">
          <ac:chgData name="GABRIELLA PUNZIANO" userId="c07530aa-e049-4730-b891-eb61c38793cb" providerId="ADAL" clId="{879B8EC5-B7DD-4170-8DDE-B39630138CE3}" dt="2021-05-27T10:50:26.150" v="598" actId="478"/>
          <ac:picMkLst>
            <pc:docMk/>
            <pc:sldMk cId="860761795" sldId="260"/>
            <ac:picMk id="14" creationId="{EBF650E9-F0EA-46CC-9610-2FF0E6BFBBF8}"/>
          </ac:picMkLst>
        </pc:picChg>
        <pc:cxnChg chg="add del">
          <ac:chgData name="GABRIELLA PUNZIANO" userId="c07530aa-e049-4730-b891-eb61c38793cb" providerId="ADAL" clId="{879B8EC5-B7DD-4170-8DDE-B39630138CE3}" dt="2021-05-27T10:50:41.729" v="601" actId="26606"/>
          <ac:cxnSpMkLst>
            <pc:docMk/>
            <pc:sldMk cId="860761795" sldId="260"/>
            <ac:cxnSpMk id="11" creationId="{F64F9B95-9045-48D2-B9F3-2927E98F54AA}"/>
          </ac:cxnSpMkLst>
        </pc:cxnChg>
        <pc:cxnChg chg="add del">
          <ac:chgData name="GABRIELLA PUNZIANO" userId="c07530aa-e049-4730-b891-eb61c38793cb" providerId="ADAL" clId="{879B8EC5-B7DD-4170-8DDE-B39630138CE3}" dt="2021-05-27T10:50:41.729" v="601" actId="26606"/>
          <ac:cxnSpMkLst>
            <pc:docMk/>
            <pc:sldMk cId="860761795" sldId="260"/>
            <ac:cxnSpMk id="13" creationId="{085AA86F-6A4D-4BCB-A045-D992CDC2959B}"/>
          </ac:cxnSpMkLst>
        </pc:cxnChg>
        <pc:cxnChg chg="add del">
          <ac:chgData name="GABRIELLA PUNZIANO" userId="c07530aa-e049-4730-b891-eb61c38793cb" providerId="ADAL" clId="{879B8EC5-B7DD-4170-8DDE-B39630138CE3}" dt="2021-05-27T10:50:41.729" v="601" actId="26606"/>
          <ac:cxnSpMkLst>
            <pc:docMk/>
            <pc:sldMk cId="860761795" sldId="260"/>
            <ac:cxnSpMk id="17" creationId="{D2E57F3D-33BE-4306-87E6-245763719516}"/>
          </ac:cxnSpMkLst>
        </pc:cxnChg>
        <pc:cxnChg chg="add del">
          <ac:chgData name="GABRIELLA PUNZIANO" userId="c07530aa-e049-4730-b891-eb61c38793cb" providerId="ADAL" clId="{879B8EC5-B7DD-4170-8DDE-B39630138CE3}" dt="2021-05-27T10:50:43.770" v="603" actId="26606"/>
          <ac:cxnSpMkLst>
            <pc:docMk/>
            <pc:sldMk cId="860761795" sldId="260"/>
            <ac:cxnSpMk id="19" creationId="{F64F9B95-9045-48D2-B9F3-2927E98F54AA}"/>
          </ac:cxnSpMkLst>
        </pc:cxnChg>
        <pc:cxnChg chg="add del">
          <ac:chgData name="GABRIELLA PUNZIANO" userId="c07530aa-e049-4730-b891-eb61c38793cb" providerId="ADAL" clId="{879B8EC5-B7DD-4170-8DDE-B39630138CE3}" dt="2021-05-27T10:50:43.770" v="603" actId="26606"/>
          <ac:cxnSpMkLst>
            <pc:docMk/>
            <pc:sldMk cId="860761795" sldId="260"/>
            <ac:cxnSpMk id="20" creationId="{085AA86F-6A4D-4BCB-A045-D992CDC2959B}"/>
          </ac:cxnSpMkLst>
        </pc:cxnChg>
        <pc:cxnChg chg="add del">
          <ac:chgData name="GABRIELLA PUNZIANO" userId="c07530aa-e049-4730-b891-eb61c38793cb" providerId="ADAL" clId="{879B8EC5-B7DD-4170-8DDE-B39630138CE3}" dt="2021-05-27T10:50:43.770" v="603" actId="26606"/>
          <ac:cxnSpMkLst>
            <pc:docMk/>
            <pc:sldMk cId="860761795" sldId="260"/>
            <ac:cxnSpMk id="22" creationId="{8E0104E4-99BC-494F-8342-F250828E574F}"/>
          </ac:cxnSpMkLst>
        </pc:cxnChg>
        <pc:cxnChg chg="add del">
          <ac:chgData name="GABRIELLA PUNZIANO" userId="c07530aa-e049-4730-b891-eb61c38793cb" providerId="ADAL" clId="{879B8EC5-B7DD-4170-8DDE-B39630138CE3}" dt="2021-05-27T10:54:51.876" v="710" actId="26606"/>
          <ac:cxnSpMkLst>
            <pc:docMk/>
            <pc:sldMk cId="860761795" sldId="260"/>
            <ac:cxnSpMk id="24" creationId="{F64F9B95-9045-48D2-B9F3-2927E98F54AA}"/>
          </ac:cxnSpMkLst>
        </pc:cxnChg>
        <pc:cxnChg chg="add del">
          <ac:chgData name="GABRIELLA PUNZIANO" userId="c07530aa-e049-4730-b891-eb61c38793cb" providerId="ADAL" clId="{879B8EC5-B7DD-4170-8DDE-B39630138CE3}" dt="2021-05-27T10:54:51.876" v="710" actId="26606"/>
          <ac:cxnSpMkLst>
            <pc:docMk/>
            <pc:sldMk cId="860761795" sldId="260"/>
            <ac:cxnSpMk id="25" creationId="{085AA86F-6A4D-4BCB-A045-D992CDC2959B}"/>
          </ac:cxnSpMkLst>
        </pc:cxnChg>
        <pc:cxnChg chg="add del">
          <ac:chgData name="GABRIELLA PUNZIANO" userId="c07530aa-e049-4730-b891-eb61c38793cb" providerId="ADAL" clId="{879B8EC5-B7DD-4170-8DDE-B39630138CE3}" dt="2021-05-27T10:54:51.876" v="710" actId="26606"/>
          <ac:cxnSpMkLst>
            <pc:docMk/>
            <pc:sldMk cId="860761795" sldId="260"/>
            <ac:cxnSpMk id="27" creationId="{D2E57F3D-33BE-4306-87E6-245763719516}"/>
          </ac:cxnSpMkLst>
        </pc:cxnChg>
        <pc:cxnChg chg="add del">
          <ac:chgData name="GABRIELLA PUNZIANO" userId="c07530aa-e049-4730-b891-eb61c38793cb" providerId="ADAL" clId="{879B8EC5-B7DD-4170-8DDE-B39630138CE3}" dt="2021-05-27T10:54:51.876" v="710" actId="26606"/>
          <ac:cxnSpMkLst>
            <pc:docMk/>
            <pc:sldMk cId="860761795" sldId="260"/>
            <ac:cxnSpMk id="32" creationId="{F64F9B95-9045-48D2-B9F3-2927E98F54AA}"/>
          </ac:cxnSpMkLst>
        </pc:cxnChg>
        <pc:cxnChg chg="add del">
          <ac:chgData name="GABRIELLA PUNZIANO" userId="c07530aa-e049-4730-b891-eb61c38793cb" providerId="ADAL" clId="{879B8EC5-B7DD-4170-8DDE-B39630138CE3}" dt="2021-05-27T10:54:51.876" v="710" actId="26606"/>
          <ac:cxnSpMkLst>
            <pc:docMk/>
            <pc:sldMk cId="860761795" sldId="260"/>
            <ac:cxnSpMk id="34" creationId="{085AA86F-6A4D-4BCB-A045-D992CDC2959B}"/>
          </ac:cxnSpMkLst>
        </pc:cxnChg>
        <pc:cxnChg chg="add del">
          <ac:chgData name="GABRIELLA PUNZIANO" userId="c07530aa-e049-4730-b891-eb61c38793cb" providerId="ADAL" clId="{879B8EC5-B7DD-4170-8DDE-B39630138CE3}" dt="2021-05-27T10:54:51.876" v="710" actId="26606"/>
          <ac:cxnSpMkLst>
            <pc:docMk/>
            <pc:sldMk cId="860761795" sldId="260"/>
            <ac:cxnSpMk id="38" creationId="{8E0104E4-99BC-494F-8342-F250828E574F}"/>
          </ac:cxnSpMkLst>
        </pc:cxnChg>
      </pc:sldChg>
      <pc:sldChg chg="addSp delSp modSp add mod setBg">
        <pc:chgData name="GABRIELLA PUNZIANO" userId="c07530aa-e049-4730-b891-eb61c38793cb" providerId="ADAL" clId="{879B8EC5-B7DD-4170-8DDE-B39630138CE3}" dt="2021-05-27T11:29:20.910" v="974" actId="1076"/>
        <pc:sldMkLst>
          <pc:docMk/>
          <pc:sldMk cId="2264180132" sldId="261"/>
        </pc:sldMkLst>
        <pc:spChg chg="mod">
          <ac:chgData name="GABRIELLA PUNZIANO" userId="c07530aa-e049-4730-b891-eb61c38793cb" providerId="ADAL" clId="{879B8EC5-B7DD-4170-8DDE-B39630138CE3}" dt="2021-05-27T11:26:07.218" v="970" actId="790"/>
          <ac:spMkLst>
            <pc:docMk/>
            <pc:sldMk cId="2264180132" sldId="261"/>
            <ac:spMk id="2" creationId="{338744D1-7CD8-4281-8606-65C42BB97624}"/>
          </ac:spMkLst>
        </pc:spChg>
        <pc:spChg chg="mod">
          <ac:chgData name="GABRIELLA PUNZIANO" userId="c07530aa-e049-4730-b891-eb61c38793cb" providerId="ADAL" clId="{879B8EC5-B7DD-4170-8DDE-B39630138CE3}" dt="2021-05-27T11:29:20.910" v="974" actId="1076"/>
          <ac:spMkLst>
            <pc:docMk/>
            <pc:sldMk cId="2264180132" sldId="261"/>
            <ac:spMk id="3" creationId="{640BF5E2-1223-4B80-8C0A-778016D5AF49}"/>
          </ac:spMkLst>
        </pc:spChg>
        <pc:spChg chg="mod">
          <ac:chgData name="GABRIELLA PUNZIANO" userId="c07530aa-e049-4730-b891-eb61c38793cb" providerId="ADAL" clId="{879B8EC5-B7DD-4170-8DDE-B39630138CE3}" dt="2021-05-27T11:26:10.350" v="972" actId="27636"/>
          <ac:spMkLst>
            <pc:docMk/>
            <pc:sldMk cId="2264180132" sldId="261"/>
            <ac:spMk id="6" creationId="{366A4E6E-27F2-4E72-8607-323749147754}"/>
          </ac:spMkLst>
        </pc:spChg>
        <pc:spChg chg="add">
          <ac:chgData name="GABRIELLA PUNZIANO" userId="c07530aa-e049-4730-b891-eb61c38793cb" providerId="ADAL" clId="{879B8EC5-B7DD-4170-8DDE-B39630138CE3}" dt="2021-05-27T11:21:25.824" v="910" actId="26606"/>
          <ac:spMkLst>
            <pc:docMk/>
            <pc:sldMk cId="2264180132" sldId="261"/>
            <ac:spMk id="15" creationId="{E49D7415-2F11-44C2-B6AA-13A25B6814B9}"/>
          </ac:spMkLst>
        </pc:spChg>
        <pc:picChg chg="add mod">
          <ac:chgData name="GABRIELLA PUNZIANO" userId="c07530aa-e049-4730-b891-eb61c38793cb" providerId="ADAL" clId="{879B8EC5-B7DD-4170-8DDE-B39630138CE3}" dt="2021-05-27T11:21:40.358" v="911" actId="1076"/>
          <ac:picMkLst>
            <pc:docMk/>
            <pc:sldMk cId="2264180132" sldId="261"/>
            <ac:picMk id="5" creationId="{99D5C365-5BF3-4971-A80F-7A437C2DD12D}"/>
          </ac:picMkLst>
        </pc:picChg>
        <pc:picChg chg="del">
          <ac:chgData name="GABRIELLA PUNZIANO" userId="c07530aa-e049-4730-b891-eb61c38793cb" providerId="ADAL" clId="{879B8EC5-B7DD-4170-8DDE-B39630138CE3}" dt="2021-05-27T11:19:27.898" v="901" actId="478"/>
          <ac:picMkLst>
            <pc:docMk/>
            <pc:sldMk cId="2264180132" sldId="261"/>
            <ac:picMk id="14" creationId="{EBF650E9-F0EA-46CC-9610-2FF0E6BFBBF8}"/>
          </ac:picMkLst>
        </pc:picChg>
        <pc:cxnChg chg="add">
          <ac:chgData name="GABRIELLA PUNZIANO" userId="c07530aa-e049-4730-b891-eb61c38793cb" providerId="ADAL" clId="{879B8EC5-B7DD-4170-8DDE-B39630138CE3}" dt="2021-05-27T11:21:25.824" v="910" actId="26606"/>
          <ac:cxnSpMkLst>
            <pc:docMk/>
            <pc:sldMk cId="2264180132" sldId="261"/>
            <ac:cxnSpMk id="11" creationId="{F64F9B95-9045-48D2-B9F3-2927E98F54AA}"/>
          </ac:cxnSpMkLst>
        </pc:cxnChg>
        <pc:cxnChg chg="add">
          <ac:chgData name="GABRIELLA PUNZIANO" userId="c07530aa-e049-4730-b891-eb61c38793cb" providerId="ADAL" clId="{879B8EC5-B7DD-4170-8DDE-B39630138CE3}" dt="2021-05-27T11:21:25.824" v="910" actId="26606"/>
          <ac:cxnSpMkLst>
            <pc:docMk/>
            <pc:sldMk cId="2264180132" sldId="261"/>
            <ac:cxnSpMk id="13" creationId="{085AA86F-6A4D-4BCB-A045-D992CDC2959B}"/>
          </ac:cxnSpMkLst>
        </pc:cxnChg>
        <pc:cxnChg chg="add">
          <ac:chgData name="GABRIELLA PUNZIANO" userId="c07530aa-e049-4730-b891-eb61c38793cb" providerId="ADAL" clId="{879B8EC5-B7DD-4170-8DDE-B39630138CE3}" dt="2021-05-27T11:21:25.824" v="910" actId="26606"/>
          <ac:cxnSpMkLst>
            <pc:docMk/>
            <pc:sldMk cId="2264180132" sldId="261"/>
            <ac:cxnSpMk id="17" creationId="{D2E57F3D-33BE-4306-87E6-245763719516}"/>
          </ac:cxnSpMkLst>
        </pc:cxnChg>
      </pc:sldChg>
      <pc:sldMasterChg chg="add del addSldLayout delSldLayout">
        <pc:chgData name="GABRIELLA PUNZIANO" userId="c07530aa-e049-4730-b891-eb61c38793cb" providerId="ADAL" clId="{879B8EC5-B7DD-4170-8DDE-B39630138CE3}" dt="2021-05-27T09:45:15.803" v="36" actId="26606"/>
        <pc:sldMasterMkLst>
          <pc:docMk/>
          <pc:sldMasterMk cId="3045742804" sldId="2147483648"/>
        </pc:sldMasterMkLst>
        <pc:sldLayoutChg chg="add del">
          <pc:chgData name="GABRIELLA PUNZIANO" userId="c07530aa-e049-4730-b891-eb61c38793cb" providerId="ADAL" clId="{879B8EC5-B7DD-4170-8DDE-B39630138CE3}" dt="2021-05-27T09:45:15.803" v="36" actId="26606"/>
          <pc:sldLayoutMkLst>
            <pc:docMk/>
            <pc:sldMasterMk cId="3045742804" sldId="2147483648"/>
            <pc:sldLayoutMk cId="4043440994" sldId="2147483649"/>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2692609659" sldId="2147483650"/>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1420577588" sldId="2147483651"/>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2799950591" sldId="2147483652"/>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2234957846" sldId="2147483653"/>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750305888" sldId="2147483654"/>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414746864" sldId="2147483655"/>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1564124124" sldId="2147483656"/>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448975830" sldId="2147483657"/>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2131370590" sldId="2147483658"/>
          </pc:sldLayoutMkLst>
        </pc:sldLayoutChg>
        <pc:sldLayoutChg chg="add del">
          <pc:chgData name="GABRIELLA PUNZIANO" userId="c07530aa-e049-4730-b891-eb61c38793cb" providerId="ADAL" clId="{879B8EC5-B7DD-4170-8DDE-B39630138CE3}" dt="2021-05-27T09:45:15.803" v="36" actId="26606"/>
          <pc:sldLayoutMkLst>
            <pc:docMk/>
            <pc:sldMasterMk cId="3045742804" sldId="2147483648"/>
            <pc:sldLayoutMk cId="862657033" sldId="2147483659"/>
          </pc:sldLayoutMkLst>
        </pc:sldLayoutChg>
      </pc:sldMasterChg>
      <pc:sldMasterChg chg="add del replId addSldLayout delSldLayout">
        <pc:chgData name="GABRIELLA PUNZIANO" userId="c07530aa-e049-4730-b891-eb61c38793cb" providerId="ADAL" clId="{879B8EC5-B7DD-4170-8DDE-B39630138CE3}" dt="2021-05-27T09:44:39.529" v="27" actId="26606"/>
        <pc:sldMasterMkLst>
          <pc:docMk/>
          <pc:sldMasterMk cId="3392063810" sldId="2147483660"/>
        </pc:sldMasterMkLst>
        <pc:sldLayoutChg chg="add del">
          <pc:chgData name="GABRIELLA PUNZIANO" userId="c07530aa-e049-4730-b891-eb61c38793cb" providerId="ADAL" clId="{879B8EC5-B7DD-4170-8DDE-B39630138CE3}" dt="2021-05-27T09:44:39.529" v="27" actId="26606"/>
          <pc:sldLayoutMkLst>
            <pc:docMk/>
            <pc:sldMasterMk cId="3392063810" sldId="2147483660"/>
            <pc:sldLayoutMk cId="1966141885" sldId="2147483661"/>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122440419" sldId="2147483662"/>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753313203" sldId="2147483663"/>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3601751875" sldId="2147483664"/>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87036379" sldId="2147483665"/>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3563709980" sldId="2147483666"/>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047870061" sldId="2147483667"/>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714776560" sldId="2147483668"/>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3368346635" sldId="2147483669"/>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1314301048" sldId="2147483670"/>
          </pc:sldLayoutMkLst>
        </pc:sldLayoutChg>
        <pc:sldLayoutChg chg="add del replId">
          <pc:chgData name="GABRIELLA PUNZIANO" userId="c07530aa-e049-4730-b891-eb61c38793cb" providerId="ADAL" clId="{879B8EC5-B7DD-4170-8DDE-B39630138CE3}" dt="2021-05-27T09:44:39.529" v="27" actId="26606"/>
          <pc:sldLayoutMkLst>
            <pc:docMk/>
            <pc:sldMasterMk cId="3392063810" sldId="2147483660"/>
            <pc:sldLayoutMk cId="3013304797" sldId="2147483671"/>
          </pc:sldLayoutMkLst>
        </pc:sldLayoutChg>
      </pc:sldMasterChg>
      <pc:sldMasterChg chg="add del addSldLayout delSldLayout">
        <pc:chgData name="GABRIELLA PUNZIANO" userId="c07530aa-e049-4730-b891-eb61c38793cb" providerId="ADAL" clId="{879B8EC5-B7DD-4170-8DDE-B39630138CE3}" dt="2021-05-27T09:44:53.169" v="31" actId="26606"/>
        <pc:sldMasterMkLst>
          <pc:docMk/>
          <pc:sldMasterMk cId="3057978471" sldId="2147483673"/>
        </pc:sldMasterMkLst>
        <pc:sldLayoutChg chg="add del">
          <pc:chgData name="GABRIELLA PUNZIANO" userId="c07530aa-e049-4730-b891-eb61c38793cb" providerId="ADAL" clId="{879B8EC5-B7DD-4170-8DDE-B39630138CE3}" dt="2021-05-27T09:44:53.169" v="31" actId="26606"/>
          <pc:sldLayoutMkLst>
            <pc:docMk/>
            <pc:sldMasterMk cId="3057978471" sldId="2147483673"/>
            <pc:sldLayoutMk cId="4005539330" sldId="2147483662"/>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1349024545" sldId="2147483663"/>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539080085" sldId="2147483664"/>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3715734360" sldId="2147483665"/>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575979264" sldId="2147483666"/>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100527828" sldId="2147483667"/>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3178515541" sldId="2147483668"/>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883416223" sldId="2147483669"/>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144140679" sldId="2147483670"/>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897693517" sldId="2147483671"/>
          </pc:sldLayoutMkLst>
        </pc:sldLayoutChg>
        <pc:sldLayoutChg chg="add del">
          <pc:chgData name="GABRIELLA PUNZIANO" userId="c07530aa-e049-4730-b891-eb61c38793cb" providerId="ADAL" clId="{879B8EC5-B7DD-4170-8DDE-B39630138CE3}" dt="2021-05-27T09:44:53.169" v="31" actId="26606"/>
          <pc:sldLayoutMkLst>
            <pc:docMk/>
            <pc:sldMasterMk cId="3057978471" sldId="2147483673"/>
            <pc:sldLayoutMk cId="3167900545" sldId="2147483672"/>
          </pc:sldLayoutMkLst>
        </pc:sldLayoutChg>
      </pc:sldMasterChg>
      <pc:sldMasterChg chg="add del addSldLayout delSldLayout">
        <pc:chgData name="GABRIELLA PUNZIANO" userId="c07530aa-e049-4730-b891-eb61c38793cb" providerId="ADAL" clId="{879B8EC5-B7DD-4170-8DDE-B39630138CE3}" dt="2021-05-27T09:45:15.803" v="36" actId="26606"/>
        <pc:sldMasterMkLst>
          <pc:docMk/>
          <pc:sldMasterMk cId="3965625826" sldId="2147483712"/>
        </pc:sldMasterMkLst>
        <pc:sldLayoutChg chg="add del">
          <pc:chgData name="GABRIELLA PUNZIANO" userId="c07530aa-e049-4730-b891-eb61c38793cb" providerId="ADAL" clId="{879B8EC5-B7DD-4170-8DDE-B39630138CE3}" dt="2021-05-27T09:45:15.803" v="36" actId="26606"/>
          <pc:sldLayoutMkLst>
            <pc:docMk/>
            <pc:sldMasterMk cId="3965625826" sldId="2147483712"/>
            <pc:sldLayoutMk cId="1314510687" sldId="2147483701"/>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3333992784" sldId="2147483702"/>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827567982" sldId="2147483703"/>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2228868183" sldId="2147483704"/>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1299311761" sldId="2147483705"/>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3928458698" sldId="2147483706"/>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3427708023" sldId="2147483707"/>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2689840305" sldId="2147483708"/>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3848395387" sldId="2147483709"/>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996742166" sldId="2147483710"/>
          </pc:sldLayoutMkLst>
        </pc:sldLayoutChg>
        <pc:sldLayoutChg chg="add del">
          <pc:chgData name="GABRIELLA PUNZIANO" userId="c07530aa-e049-4730-b891-eb61c38793cb" providerId="ADAL" clId="{879B8EC5-B7DD-4170-8DDE-B39630138CE3}" dt="2021-05-27T09:45:15.803" v="36" actId="26606"/>
          <pc:sldLayoutMkLst>
            <pc:docMk/>
            <pc:sldMasterMk cId="3965625826" sldId="2147483712"/>
            <pc:sldLayoutMk cId="2981405683" sldId="2147483711"/>
          </pc:sldLayoutMkLst>
        </pc:sldLayoutChg>
      </pc:sldMasterChg>
      <pc:sldMasterChg chg="add del addSldLayout delSldLayout">
        <pc:chgData name="GABRIELLA PUNZIANO" userId="c07530aa-e049-4730-b891-eb61c38793cb" providerId="ADAL" clId="{879B8EC5-B7DD-4170-8DDE-B39630138CE3}" dt="2021-05-27T09:44:48.917" v="29" actId="26606"/>
        <pc:sldMasterMkLst>
          <pc:docMk/>
          <pc:sldMasterMk cId="120033631" sldId="2147483725"/>
        </pc:sldMasterMkLst>
        <pc:sldLayoutChg chg="add del">
          <pc:chgData name="GABRIELLA PUNZIANO" userId="c07530aa-e049-4730-b891-eb61c38793cb" providerId="ADAL" clId="{879B8EC5-B7DD-4170-8DDE-B39630138CE3}" dt="2021-05-27T09:44:48.917" v="29" actId="26606"/>
          <pc:sldLayoutMkLst>
            <pc:docMk/>
            <pc:sldMasterMk cId="120033631" sldId="2147483725"/>
            <pc:sldLayoutMk cId="1481063447" sldId="2147483714"/>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1495607895" sldId="2147483715"/>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2052077463" sldId="2147483716"/>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4127727519" sldId="2147483717"/>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2294744629" sldId="2147483718"/>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4124395091" sldId="2147483719"/>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1559773990" sldId="2147483720"/>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3405912" sldId="2147483721"/>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1746647197" sldId="2147483722"/>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2740128354" sldId="2147483723"/>
          </pc:sldLayoutMkLst>
        </pc:sldLayoutChg>
        <pc:sldLayoutChg chg="add del">
          <pc:chgData name="GABRIELLA PUNZIANO" userId="c07530aa-e049-4730-b891-eb61c38793cb" providerId="ADAL" clId="{879B8EC5-B7DD-4170-8DDE-B39630138CE3}" dt="2021-05-27T09:44:48.917" v="29" actId="26606"/>
          <pc:sldLayoutMkLst>
            <pc:docMk/>
            <pc:sldMasterMk cId="120033631" sldId="2147483725"/>
            <pc:sldLayoutMk cId="3610536849" sldId="2147483724"/>
          </pc:sldLayoutMkLst>
        </pc:sldLayoutChg>
      </pc:sldMasterChg>
      <pc:sldMasterChg chg="add del addSldLayout delSldLayout">
        <pc:chgData name="GABRIELLA PUNZIANO" userId="c07530aa-e049-4730-b891-eb61c38793cb" providerId="ADAL" clId="{879B8EC5-B7DD-4170-8DDE-B39630138CE3}" dt="2021-05-27T09:45:15.729" v="35" actId="26606"/>
        <pc:sldMasterMkLst>
          <pc:docMk/>
          <pc:sldMasterMk cId="921907747" sldId="2147483751"/>
        </pc:sldMasterMkLst>
        <pc:sldLayoutChg chg="add del">
          <pc:chgData name="GABRIELLA PUNZIANO" userId="c07530aa-e049-4730-b891-eb61c38793cb" providerId="ADAL" clId="{879B8EC5-B7DD-4170-8DDE-B39630138CE3}" dt="2021-05-27T09:45:15.729" v="35" actId="26606"/>
          <pc:sldLayoutMkLst>
            <pc:docMk/>
            <pc:sldMasterMk cId="921907747" sldId="2147483751"/>
            <pc:sldLayoutMk cId="2145143440" sldId="2147483740"/>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2702641960" sldId="2147483741"/>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3002807953" sldId="2147483742"/>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1818781029" sldId="2147483743"/>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2238005367" sldId="2147483744"/>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172033861" sldId="2147483745"/>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1766090015" sldId="2147483746"/>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2901405863" sldId="2147483747"/>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4271815695" sldId="2147483748"/>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24079180" sldId="2147483749"/>
          </pc:sldLayoutMkLst>
        </pc:sldLayoutChg>
        <pc:sldLayoutChg chg="add del">
          <pc:chgData name="GABRIELLA PUNZIANO" userId="c07530aa-e049-4730-b891-eb61c38793cb" providerId="ADAL" clId="{879B8EC5-B7DD-4170-8DDE-B39630138CE3}" dt="2021-05-27T09:45:15.729" v="35" actId="26606"/>
          <pc:sldLayoutMkLst>
            <pc:docMk/>
            <pc:sldMasterMk cId="921907747" sldId="2147483751"/>
            <pc:sldLayoutMk cId="8434336" sldId="2147483750"/>
          </pc:sldLayoutMkLst>
        </pc:sldLayoutChg>
      </pc:sldMasterChg>
      <pc:sldMasterChg chg="del delSldLayout">
        <pc:chgData name="GABRIELLA PUNZIANO" userId="c07530aa-e049-4730-b891-eb61c38793cb" providerId="ADAL" clId="{879B8EC5-B7DD-4170-8DDE-B39630138CE3}" dt="2021-05-27T09:39:46.727" v="0" actId="26606"/>
        <pc:sldMasterMkLst>
          <pc:docMk/>
          <pc:sldMasterMk cId="2645426444" sldId="2147483751"/>
        </pc:sldMasterMkLst>
        <pc:sldLayoutChg chg="del">
          <pc:chgData name="GABRIELLA PUNZIANO" userId="c07530aa-e049-4730-b891-eb61c38793cb" providerId="ADAL" clId="{879B8EC5-B7DD-4170-8DDE-B39630138CE3}" dt="2021-05-27T09:39:46.727" v="0" actId="26606"/>
          <pc:sldLayoutMkLst>
            <pc:docMk/>
            <pc:sldMasterMk cId="2645426444" sldId="2147483751"/>
            <pc:sldLayoutMk cId="3988177880" sldId="2147483740"/>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3546525716" sldId="2147483741"/>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2954533487" sldId="2147483742"/>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1780574387" sldId="2147483743"/>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4293660437" sldId="2147483744"/>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2270965784" sldId="2147483745"/>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4091291238" sldId="2147483746"/>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3811099308" sldId="2147483747"/>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2833397751" sldId="2147483748"/>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4182729158" sldId="2147483749"/>
          </pc:sldLayoutMkLst>
        </pc:sldLayoutChg>
        <pc:sldLayoutChg chg="del">
          <pc:chgData name="GABRIELLA PUNZIANO" userId="c07530aa-e049-4730-b891-eb61c38793cb" providerId="ADAL" clId="{879B8EC5-B7DD-4170-8DDE-B39630138CE3}" dt="2021-05-27T09:39:46.727" v="0" actId="26606"/>
          <pc:sldLayoutMkLst>
            <pc:docMk/>
            <pc:sldMasterMk cId="2645426444" sldId="2147483751"/>
            <pc:sldLayoutMk cId="212225869" sldId="21474837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78B73-E752-4FBC-89AC-FB2F0353F36A}" type="datetimeFigureOut">
              <a:rPr lang="it-IT" smtClean="0"/>
              <a:t>01/06/2021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2D6FB-CD4A-4C12-B1F3-F78E3CBD6F80}" type="slidenum">
              <a:rPr lang="it-IT" smtClean="0"/>
              <a:t>‹N›</a:t>
            </a:fld>
            <a:endParaRPr lang="it-IT"/>
          </a:p>
        </p:txBody>
      </p:sp>
    </p:spTree>
    <p:extLst>
      <p:ext uri="{BB962C8B-B14F-4D97-AF65-F5344CB8AC3E}">
        <p14:creationId xmlns:p14="http://schemas.microsoft.com/office/powerpoint/2010/main" val="227377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latin typeface="Times New Roman" panose="02020603050405020304" pitchFamily="18" charset="0"/>
                <a:cs typeface="Times New Roman" panose="02020603050405020304" pitchFamily="18" charset="0"/>
              </a:rPr>
              <a:t>La ricerca era già nelle fasi più centrali: I focus  e le interviste erano su aree tematiche e strutture teoriche ben individuate erano nelle fasi conclusive e le analisi del contenuto nelle fasi inziali, pertanto si è ritenuto che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l’apporto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principale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sarebbe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potuto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aggiungere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ad una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ricerca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strutturata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poteva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essere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fornito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solo con un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approccio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esplorativo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l’idea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strutturare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il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lavoro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via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il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percorso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analisi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procedeva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approccio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pragmatic data driven)</a:t>
            </a:r>
          </a:p>
          <a:p>
            <a:endPar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testuali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sono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usati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come base per un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percorso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analisi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integrato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passa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dalla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valutazione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Linguaggio</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Peculiare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Analisi</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delle</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occorrenze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Analisi</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delle</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Corrispondenze</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Lessicali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Cluster Analysis</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Modellizzazione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automatica</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dei</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temi</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emergenti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per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finire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una </a:t>
            </a: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Social Network Text Analysis</a:t>
            </a:r>
          </a:p>
          <a:p>
            <a:endPar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Tecnicamente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testi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interviste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sono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collezionati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organizzati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un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dizionario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personalizzato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sottoposto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pretrattamento</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pulizia</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operazioni</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lemmatizzazione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lessicalizzazione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normalizzazione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segmentazione</a:t>
            </a:r>
            <a:r>
              <a:rPr lang="en-US"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testo.</a:t>
            </a:r>
            <a:endParaRPr lang="it-IT"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D9D2D6FB-CD4A-4C12-B1F3-F78E3CBD6F80}" type="slidenum">
              <a:rPr lang="it-IT" smtClean="0"/>
              <a:t>2</a:t>
            </a:fld>
            <a:endParaRPr lang="it-IT"/>
          </a:p>
        </p:txBody>
      </p:sp>
    </p:spTree>
    <p:extLst>
      <p:ext uri="{BB962C8B-B14F-4D97-AF65-F5344CB8AC3E}">
        <p14:creationId xmlns:p14="http://schemas.microsoft.com/office/powerpoint/2010/main" val="49285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95263"/>
            <a:ext cx="5486400" cy="3086100"/>
          </a:xfrm>
        </p:spPr>
      </p:sp>
      <p:sp>
        <p:nvSpPr>
          <p:cNvPr id="3" name="Segnaposto note 2"/>
          <p:cNvSpPr>
            <a:spLocks noGrp="1"/>
          </p:cNvSpPr>
          <p:nvPr>
            <p:ph type="body" idx="1"/>
          </p:nvPr>
        </p:nvSpPr>
        <p:spPr>
          <a:xfrm>
            <a:off x="283029" y="3464378"/>
            <a:ext cx="6161314" cy="3600450"/>
          </a:xfrm>
        </p:spPr>
        <p:txBody>
          <a:bodyPr/>
          <a:lstStyle/>
          <a:p>
            <a:pPr marL="171450" marR="5080" indent="174625" algn="l">
              <a:lnSpc>
                <a:spcPct val="103000"/>
              </a:lnSpc>
              <a:spcAft>
                <a:spcPts val="25"/>
              </a:spcAft>
            </a:pP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questa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sezione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è Condotta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un’analisi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sulle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parole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rappresentano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fede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la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pratica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religiosi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prescelti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pertanto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quattro: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Fede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Sacro, Preghiera,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Pregare</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nonostante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più</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utilizzati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rispetto 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quelli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riguardanti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religiosità</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questo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caso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è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evinta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nessuna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predomananza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sfera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religiosa orientate al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sentire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valori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religiosità</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orientata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pratica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le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effettive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pratiche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religiose)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endParaRPr lang="it-IT" sz="1400" dirty="0">
              <a:latin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più</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utilizzati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rispetto 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quelli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riguardanti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religiosità</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sz="1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Fede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possiamo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trovare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parole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tipiche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cattolicesimo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parole relative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dimensione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religiosa in senso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più</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ampio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religione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religioso),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infine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fanno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riferimento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dimensione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più</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intima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privata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fede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(fiducia,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aiutare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sz="1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Sacro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possiamo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altresì</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trovare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rinviano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ad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appigli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materiali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bibbia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immateriali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cuore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mostrando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pieno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multiformità</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fede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sz="1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Preghiera </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è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possibile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ritrovare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legati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procedure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tipiche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cattolicesimo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praticato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(chiesa, Maria, Angelo, Ave,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messa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connotano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maggiormente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dimensione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pregare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senso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intimistico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contemplativo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bisogno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momento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ringraziamento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5080" indent="174625" algn="just">
              <a:lnSpc>
                <a:spcPct val="103000"/>
              </a:lnSpc>
              <a:spcAft>
                <a:spcPts val="25"/>
              </a:spcAft>
            </a:pPr>
            <a:r>
              <a:rPr lang="en-US" sz="1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Pregare</a:t>
            </a:r>
            <a:r>
              <a:rPr lang="en-US" sz="1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è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possibile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ritrovare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maggiormente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connotativi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dimensione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del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religioso (Chiesa, Maria, Rosario ma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anche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cantare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tipico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momenti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preghiera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collettiva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termini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riferiti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dimensione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intima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della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più</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elementare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pratica</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religiosa,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quali</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sentire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aiutare</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momento</a:t>
            </a: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61315" marR="332105" indent="174625" algn="l">
              <a:lnSpc>
                <a:spcPct val="107000"/>
              </a:lnSpc>
              <a:spcAft>
                <a:spcPts val="25"/>
              </a:spcAft>
            </a:pPr>
            <a:r>
              <a:rPr lang="en-US"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D9D2D6FB-CD4A-4C12-B1F3-F78E3CBD6F80}" type="slidenum">
              <a:rPr lang="it-IT" smtClean="0"/>
              <a:t>11</a:t>
            </a:fld>
            <a:endParaRPr lang="it-IT"/>
          </a:p>
        </p:txBody>
      </p:sp>
    </p:spTree>
    <p:extLst>
      <p:ext uri="{BB962C8B-B14F-4D97-AF65-F5344CB8AC3E}">
        <p14:creationId xmlns:p14="http://schemas.microsoft.com/office/powerpoint/2010/main" val="205359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282575"/>
            <a:ext cx="5486400" cy="3086100"/>
          </a:xfrm>
        </p:spPr>
      </p:sp>
      <p:sp>
        <p:nvSpPr>
          <p:cNvPr id="4" name="Segnaposto numero diapositiva 3"/>
          <p:cNvSpPr>
            <a:spLocks noGrp="1"/>
          </p:cNvSpPr>
          <p:nvPr>
            <p:ph type="sldNum" sz="quarter" idx="5"/>
          </p:nvPr>
        </p:nvSpPr>
        <p:spPr/>
        <p:txBody>
          <a:bodyPr/>
          <a:lstStyle/>
          <a:p>
            <a:fld id="{D9D2D6FB-CD4A-4C12-B1F3-F78E3CBD6F80}" type="slidenum">
              <a:rPr lang="it-IT" smtClean="0"/>
              <a:t>12</a:t>
            </a:fld>
            <a:endParaRPr lang="it-IT"/>
          </a:p>
        </p:txBody>
      </p:sp>
      <p:sp>
        <p:nvSpPr>
          <p:cNvPr id="6" name="Segnaposto note 5">
            <a:extLst>
              <a:ext uri="{FF2B5EF4-FFF2-40B4-BE49-F238E27FC236}">
                <a16:creationId xmlns:a16="http://schemas.microsoft.com/office/drawing/2014/main" id="{5080B80E-4210-438C-8AF8-1C862A459F0A}"/>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253984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9D2D6FB-CD4A-4C12-B1F3-F78E3CBD6F80}" type="slidenum">
              <a:rPr lang="it-IT" smtClean="0"/>
              <a:t>13</a:t>
            </a:fld>
            <a:endParaRPr lang="it-IT"/>
          </a:p>
        </p:txBody>
      </p:sp>
      <p:sp>
        <p:nvSpPr>
          <p:cNvPr id="6" name="Segnaposto note 5">
            <a:extLst>
              <a:ext uri="{FF2B5EF4-FFF2-40B4-BE49-F238E27FC236}">
                <a16:creationId xmlns:a16="http://schemas.microsoft.com/office/drawing/2014/main" id="{26E6880A-ACE3-4824-843C-70E8BFB89329}"/>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428868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9D2D6FB-CD4A-4C12-B1F3-F78E3CBD6F80}" type="slidenum">
              <a:rPr lang="it-IT" smtClean="0"/>
              <a:t>14</a:t>
            </a:fld>
            <a:endParaRPr lang="it-IT"/>
          </a:p>
        </p:txBody>
      </p:sp>
      <p:sp>
        <p:nvSpPr>
          <p:cNvPr id="6" name="Segnaposto note 5">
            <a:extLst>
              <a:ext uri="{FF2B5EF4-FFF2-40B4-BE49-F238E27FC236}">
                <a16:creationId xmlns:a16="http://schemas.microsoft.com/office/drawing/2014/main" id="{C1843D94-0CDF-455F-9052-129D15F53990}"/>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164658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9D2D6FB-CD4A-4C12-B1F3-F78E3CBD6F80}" type="slidenum">
              <a:rPr lang="it-IT" smtClean="0"/>
              <a:t>15</a:t>
            </a:fld>
            <a:endParaRPr lang="it-IT"/>
          </a:p>
        </p:txBody>
      </p:sp>
      <p:sp>
        <p:nvSpPr>
          <p:cNvPr id="6" name="Segnaposto note 5">
            <a:extLst>
              <a:ext uri="{FF2B5EF4-FFF2-40B4-BE49-F238E27FC236}">
                <a16:creationId xmlns:a16="http://schemas.microsoft.com/office/drawing/2014/main" id="{642F1D5B-7335-4CCA-8D24-EF9C9B947B4A}"/>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312214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892175"/>
            <a:ext cx="4659312" cy="2620963"/>
          </a:xfrm>
        </p:spPr>
      </p:sp>
      <p:sp>
        <p:nvSpPr>
          <p:cNvPr id="4" name="Segnaposto numero diapositiva 3"/>
          <p:cNvSpPr>
            <a:spLocks noGrp="1"/>
          </p:cNvSpPr>
          <p:nvPr>
            <p:ph type="sldNum" sz="quarter" idx="5"/>
          </p:nvPr>
        </p:nvSpPr>
        <p:spPr/>
        <p:txBody>
          <a:bodyPr/>
          <a:lstStyle/>
          <a:p>
            <a:fld id="{D9D2D6FB-CD4A-4C12-B1F3-F78E3CBD6F80}" type="slidenum">
              <a:rPr lang="it-IT" smtClean="0"/>
              <a:t>3</a:t>
            </a:fld>
            <a:endParaRPr lang="it-IT"/>
          </a:p>
        </p:txBody>
      </p:sp>
      <p:sp>
        <p:nvSpPr>
          <p:cNvPr id="6" name="Segnaposto note 5">
            <a:extLst>
              <a:ext uri="{FF2B5EF4-FFF2-40B4-BE49-F238E27FC236}">
                <a16:creationId xmlns:a16="http://schemas.microsoft.com/office/drawing/2014/main" id="{5FA54501-FEDC-4356-9BC2-139C206C441A}"/>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307010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9D2D6FB-CD4A-4C12-B1F3-F78E3CBD6F80}" type="slidenum">
              <a:rPr lang="it-IT" smtClean="0"/>
              <a:t>4</a:t>
            </a:fld>
            <a:endParaRPr lang="it-IT"/>
          </a:p>
        </p:txBody>
      </p:sp>
      <p:sp>
        <p:nvSpPr>
          <p:cNvPr id="6" name="Segnaposto note 5">
            <a:extLst>
              <a:ext uri="{FF2B5EF4-FFF2-40B4-BE49-F238E27FC236}">
                <a16:creationId xmlns:a16="http://schemas.microsoft.com/office/drawing/2014/main" id="{A45E5847-05D6-4A99-AC37-FB268947D8EF}"/>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283304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511175" y="53975"/>
            <a:ext cx="5486400" cy="3086100"/>
          </a:xfrm>
        </p:spPr>
      </p:sp>
      <p:sp>
        <p:nvSpPr>
          <p:cNvPr id="4" name="Segnaposto numero diapositiva 3"/>
          <p:cNvSpPr>
            <a:spLocks noGrp="1"/>
          </p:cNvSpPr>
          <p:nvPr>
            <p:ph type="sldNum" sz="quarter" idx="5"/>
          </p:nvPr>
        </p:nvSpPr>
        <p:spPr/>
        <p:txBody>
          <a:bodyPr/>
          <a:lstStyle/>
          <a:p>
            <a:fld id="{D9D2D6FB-CD4A-4C12-B1F3-F78E3CBD6F80}" type="slidenum">
              <a:rPr lang="it-IT" smtClean="0"/>
              <a:t>5</a:t>
            </a:fld>
            <a:endParaRPr lang="it-IT"/>
          </a:p>
        </p:txBody>
      </p:sp>
      <p:sp>
        <p:nvSpPr>
          <p:cNvPr id="6" name="Segnaposto note 5">
            <a:extLst>
              <a:ext uri="{FF2B5EF4-FFF2-40B4-BE49-F238E27FC236}">
                <a16:creationId xmlns:a16="http://schemas.microsoft.com/office/drawing/2014/main" id="{D5C9EF2D-852B-46F6-9614-851B2507F927}"/>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154567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338138"/>
            <a:ext cx="5486400" cy="3086100"/>
          </a:xfrm>
        </p:spPr>
      </p:sp>
      <p:sp>
        <p:nvSpPr>
          <p:cNvPr id="4" name="Segnaposto numero diapositiva 3"/>
          <p:cNvSpPr>
            <a:spLocks noGrp="1"/>
          </p:cNvSpPr>
          <p:nvPr>
            <p:ph type="sldNum" sz="quarter" idx="5"/>
          </p:nvPr>
        </p:nvSpPr>
        <p:spPr/>
        <p:txBody>
          <a:bodyPr/>
          <a:lstStyle/>
          <a:p>
            <a:fld id="{D9D2D6FB-CD4A-4C12-B1F3-F78E3CBD6F80}" type="slidenum">
              <a:rPr lang="it-IT" smtClean="0"/>
              <a:t>6</a:t>
            </a:fld>
            <a:endParaRPr lang="it-IT"/>
          </a:p>
        </p:txBody>
      </p:sp>
      <p:sp>
        <p:nvSpPr>
          <p:cNvPr id="6" name="Segnaposto note 5">
            <a:extLst>
              <a:ext uri="{FF2B5EF4-FFF2-40B4-BE49-F238E27FC236}">
                <a16:creationId xmlns:a16="http://schemas.microsoft.com/office/drawing/2014/main" id="{C5D30777-D6E6-4141-B241-079E9C143AFA}"/>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141278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9D2D6FB-CD4A-4C12-B1F3-F78E3CBD6F80}" type="slidenum">
              <a:rPr lang="it-IT" smtClean="0"/>
              <a:t>7</a:t>
            </a:fld>
            <a:endParaRPr lang="it-IT"/>
          </a:p>
        </p:txBody>
      </p:sp>
    </p:spTree>
    <p:extLst>
      <p:ext uri="{BB962C8B-B14F-4D97-AF65-F5344CB8AC3E}">
        <p14:creationId xmlns:p14="http://schemas.microsoft.com/office/powerpoint/2010/main" val="151587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9063"/>
            <a:ext cx="5486400" cy="3086100"/>
          </a:xfrm>
        </p:spPr>
      </p:sp>
      <p:sp>
        <p:nvSpPr>
          <p:cNvPr id="4" name="Segnaposto numero diapositiva 3"/>
          <p:cNvSpPr>
            <a:spLocks noGrp="1"/>
          </p:cNvSpPr>
          <p:nvPr>
            <p:ph type="sldNum" sz="quarter" idx="5"/>
          </p:nvPr>
        </p:nvSpPr>
        <p:spPr/>
        <p:txBody>
          <a:bodyPr/>
          <a:lstStyle/>
          <a:p>
            <a:fld id="{D9D2D6FB-CD4A-4C12-B1F3-F78E3CBD6F80}" type="slidenum">
              <a:rPr lang="it-IT" smtClean="0"/>
              <a:t>8</a:t>
            </a:fld>
            <a:endParaRPr lang="it-IT"/>
          </a:p>
        </p:txBody>
      </p:sp>
      <p:sp>
        <p:nvSpPr>
          <p:cNvPr id="6" name="Segnaposto note 5">
            <a:extLst>
              <a:ext uri="{FF2B5EF4-FFF2-40B4-BE49-F238E27FC236}">
                <a16:creationId xmlns:a16="http://schemas.microsoft.com/office/drawing/2014/main" id="{9815DBBA-6168-4E30-AABB-5A3B9A2D7978}"/>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306895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239713"/>
            <a:ext cx="5486400" cy="3086100"/>
          </a:xfrm>
        </p:spPr>
      </p:sp>
      <p:sp>
        <p:nvSpPr>
          <p:cNvPr id="4" name="Segnaposto numero diapositiva 3"/>
          <p:cNvSpPr>
            <a:spLocks noGrp="1"/>
          </p:cNvSpPr>
          <p:nvPr>
            <p:ph type="sldNum" sz="quarter" idx="5"/>
          </p:nvPr>
        </p:nvSpPr>
        <p:spPr/>
        <p:txBody>
          <a:bodyPr/>
          <a:lstStyle/>
          <a:p>
            <a:fld id="{D9D2D6FB-CD4A-4C12-B1F3-F78E3CBD6F80}" type="slidenum">
              <a:rPr lang="it-IT" smtClean="0"/>
              <a:t>9</a:t>
            </a:fld>
            <a:endParaRPr lang="it-IT"/>
          </a:p>
        </p:txBody>
      </p:sp>
      <p:sp>
        <p:nvSpPr>
          <p:cNvPr id="6" name="Segnaposto note 5">
            <a:extLst>
              <a:ext uri="{FF2B5EF4-FFF2-40B4-BE49-F238E27FC236}">
                <a16:creationId xmlns:a16="http://schemas.microsoft.com/office/drawing/2014/main" id="{3D05A7D5-074F-4456-8D5E-8161FB34B1B6}"/>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132689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9D2D6FB-CD4A-4C12-B1F3-F78E3CBD6F80}" type="slidenum">
              <a:rPr lang="it-IT" smtClean="0"/>
              <a:t>10</a:t>
            </a:fld>
            <a:endParaRPr lang="it-IT"/>
          </a:p>
        </p:txBody>
      </p:sp>
      <p:sp>
        <p:nvSpPr>
          <p:cNvPr id="6" name="Segnaposto note 5">
            <a:extLst>
              <a:ext uri="{FF2B5EF4-FFF2-40B4-BE49-F238E27FC236}">
                <a16:creationId xmlns:a16="http://schemas.microsoft.com/office/drawing/2014/main" id="{B3E6CD3C-59A5-4F47-803C-1E92B35FE407}"/>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326459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76097061-DB5F-B849-9B0B-9403CD497F5B}" type="datetime1">
              <a:rPr lang="it-IT" smtClean="0"/>
              <a:t>01/06/2021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Gabriella Punziano</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342770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47F01350-D88C-BF47-A459-189AE5FC30B0}" type="datetime1">
              <a:rPr lang="it-IT" smtClean="0"/>
              <a:t>01/06/2021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Gabriella Punziano</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2288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1399B3E4-2733-934F-AFFC-7FF487286BAC}" type="datetime1">
              <a:rPr lang="it-IT" smtClean="0"/>
              <a:t>01/06/2021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Gabriella Punziano</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392845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05DF96C4-B8BE-8748-A0E0-9DE0F48DB6D3}" type="datetime1">
              <a:rPr lang="it-IT" smtClean="0"/>
              <a:t>01/06/2021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Gabriella Punziano</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68984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3F457EBB-E217-304F-9902-D12E669958A2}" type="datetime1">
              <a:rPr lang="it-IT" smtClean="0"/>
              <a:t>01/06/2021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Gabriella Punziano</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384839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F75998DA-C2B6-E347-A7BD-03A3B6B88982}" type="datetime1">
              <a:rPr lang="it-IT" smtClean="0"/>
              <a:t>01/06/2021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Gabriella Punziano</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99674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04B1D082-97D5-5B45-8054-278FC4EC093A}" type="datetime1">
              <a:rPr lang="it-IT" smtClean="0"/>
              <a:t>01/06/2021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Gabriella Punziano</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298140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DE71213A-11DD-8C44-B940-C6EB69BBD257}" type="datetime1">
              <a:rPr lang="it-IT" smtClean="0"/>
              <a:t>01/06/2021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Gabriella Punziano</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129931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08FD05D6-559F-2C4C-B9F7-FCF1D13EFFDD}" type="datetime1">
              <a:rPr lang="it-IT" smtClean="0"/>
              <a:t>01/06/2021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Gabriella Punziano</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13145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0574916F-8723-E94B-A22B-AA621DC4FA61}" type="datetime1">
              <a:rPr lang="it-IT" smtClean="0"/>
              <a:t>01/06/2021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Gabriella Punziano</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333399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BDDFE4FF-4399-C54B-AC7F-C8A556E318C4}" type="datetime1">
              <a:rPr lang="it-IT" smtClean="0"/>
              <a:t>01/06/2021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Gabriella Punziano</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a:t>
            </a:fld>
            <a:endParaRPr lang="en-US"/>
          </a:p>
        </p:txBody>
      </p:sp>
    </p:spTree>
    <p:extLst>
      <p:ext uri="{BB962C8B-B14F-4D97-AF65-F5344CB8AC3E}">
        <p14:creationId xmlns:p14="http://schemas.microsoft.com/office/powerpoint/2010/main" val="82756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196C8F49-BE41-1C42-B5ED-141989B779C9}" type="datetime1">
              <a:rPr lang="it-IT" smtClean="0"/>
              <a:t>01/06/2021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Gabriella Punziano</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258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10">
            <a:extLst>
              <a:ext uri="{FF2B5EF4-FFF2-40B4-BE49-F238E27FC236}">
                <a16:creationId xmlns:a16="http://schemas.microsoft.com/office/drawing/2014/main"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magine 5" descr="Immagine che contiene testo&#10;&#10;Descrizione generata automaticamente">
            <a:extLst>
              <a:ext uri="{FF2B5EF4-FFF2-40B4-BE49-F238E27FC236}">
                <a16:creationId xmlns:a16="http://schemas.microsoft.com/office/drawing/2014/main" id="{EA40068C-D37C-482E-87A3-57328C8C9734}"/>
              </a:ext>
            </a:extLst>
          </p:cNvPr>
          <p:cNvPicPr>
            <a:picLocks noChangeAspect="1"/>
          </p:cNvPicPr>
          <p:nvPr/>
        </p:nvPicPr>
        <p:blipFill rotWithShape="1">
          <a:blip r:embed="rId2">
            <a:extLst>
              <a:ext uri="{28A0092B-C50C-407E-A947-70E740481C1C}">
                <a14:useLocalDpi xmlns:a14="http://schemas.microsoft.com/office/drawing/2010/main" val="0"/>
              </a:ext>
            </a:extLst>
          </a:blip>
          <a:srcRect l="47131" r="4869"/>
          <a:stretch/>
        </p:blipFill>
        <p:spPr>
          <a:xfrm>
            <a:off x="1" y="10"/>
            <a:ext cx="4876799" cy="6857989"/>
          </a:xfrm>
          <a:prstGeom prst="rect">
            <a:avLst/>
          </a:prstGeom>
        </p:spPr>
      </p:pic>
      <p:cxnSp>
        <p:nvCxnSpPr>
          <p:cNvPr id="91"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14">
            <a:extLst>
              <a:ext uri="{FF2B5EF4-FFF2-40B4-BE49-F238E27FC236}">
                <a16:creationId xmlns:a16="http://schemas.microsoft.com/office/drawing/2014/main" id="{2CF06E40-3ECB-4820-95B5-8A70B07D4B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F7B71FA-B0D2-4283-9E2A-99710BE0DF86}"/>
              </a:ext>
            </a:extLst>
          </p:cNvPr>
          <p:cNvSpPr>
            <a:spLocks noGrp="1"/>
          </p:cNvSpPr>
          <p:nvPr>
            <p:ph type="ctrTitle"/>
          </p:nvPr>
        </p:nvSpPr>
        <p:spPr>
          <a:xfrm>
            <a:off x="5604552" y="871758"/>
            <a:ext cx="5825448" cy="3871143"/>
          </a:xfrm>
        </p:spPr>
        <p:txBody>
          <a:bodyPr>
            <a:noAutofit/>
          </a:bodyPr>
          <a:lstStyle/>
          <a:p>
            <a:r>
              <a:rPr lang="it-IT" sz="4000" dirty="0"/>
              <a:t>Una riflessione multi-metodo e integrata</a:t>
            </a:r>
            <a:br>
              <a:rPr lang="it-IT" sz="4000" dirty="0"/>
            </a:br>
            <a:r>
              <a:rPr lang="it-IT" sz="4000" dirty="0"/>
              <a:t>tra parole, dimensioni e forme</a:t>
            </a:r>
            <a:br>
              <a:rPr lang="it-IT" sz="4000" dirty="0"/>
            </a:br>
            <a:r>
              <a:rPr lang="it-IT" sz="4000" dirty="0"/>
              <a:t>della religiosità in Italia</a:t>
            </a:r>
          </a:p>
        </p:txBody>
      </p:sp>
      <p:sp>
        <p:nvSpPr>
          <p:cNvPr id="3" name="Sottotitolo 2">
            <a:extLst>
              <a:ext uri="{FF2B5EF4-FFF2-40B4-BE49-F238E27FC236}">
                <a16:creationId xmlns:a16="http://schemas.microsoft.com/office/drawing/2014/main" id="{CD2770D6-E5F3-49AA-B1B2-915BDFE923F2}"/>
              </a:ext>
            </a:extLst>
          </p:cNvPr>
          <p:cNvSpPr>
            <a:spLocks noGrp="1"/>
          </p:cNvSpPr>
          <p:nvPr>
            <p:ph type="subTitle" idx="1"/>
          </p:nvPr>
        </p:nvSpPr>
        <p:spPr>
          <a:xfrm>
            <a:off x="5619964" y="4785543"/>
            <a:ext cx="5322013" cy="1005657"/>
          </a:xfrm>
        </p:spPr>
        <p:txBody>
          <a:bodyPr>
            <a:normAutofit/>
          </a:bodyPr>
          <a:lstStyle/>
          <a:p>
            <a:r>
              <a:rPr lang="it-IT" dirty="0"/>
              <a:t>Presentazione 29 maggio 2021 ore 10.00-12.00</a:t>
            </a:r>
          </a:p>
        </p:txBody>
      </p:sp>
    </p:spTree>
    <p:extLst>
      <p:ext uri="{BB962C8B-B14F-4D97-AF65-F5344CB8AC3E}">
        <p14:creationId xmlns:p14="http://schemas.microsoft.com/office/powerpoint/2010/main" val="13068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228599" y="877760"/>
            <a:ext cx="5867402" cy="1090919"/>
          </a:xfrm>
        </p:spPr>
        <p:txBody>
          <a:bodyPr vert="horz" lIns="91440" tIns="45720" rIns="91440" bIns="45720" rtlCol="0" anchor="t">
            <a:normAutofit fontScale="90000"/>
          </a:bodyPr>
          <a:lstStyle/>
          <a:p>
            <a:pPr marL="170815">
              <a:spcAft>
                <a:spcPts val="50"/>
              </a:spcAft>
            </a:pPr>
            <a:r>
              <a:rPr lang="en-US" sz="1800" b="1" dirty="0">
                <a:solidFill>
                  <a:srgbClr val="0D0D0D"/>
                </a:solidFill>
                <a:effectLst/>
                <a:latin typeface="Times New Roman" panose="02020603050405020304" pitchFamily="18" charset="0"/>
                <a:ea typeface="Times New Roman" panose="02020603050405020304" pitchFamily="18" charset="0"/>
              </a:rPr>
              <a:t>La </a:t>
            </a:r>
            <a:r>
              <a:rPr lang="en-US" sz="1800" b="1" dirty="0" err="1">
                <a:solidFill>
                  <a:srgbClr val="0D0D0D"/>
                </a:solidFill>
                <a:effectLst/>
                <a:latin typeface="Times New Roman" panose="02020603050405020304" pitchFamily="18" charset="0"/>
                <a:ea typeface="Times New Roman" panose="02020603050405020304" pitchFamily="18" charset="0"/>
              </a:rPr>
              <a:t>dimensione</a:t>
            </a:r>
            <a:r>
              <a:rPr lang="en-US" sz="1800" b="1" dirty="0">
                <a:solidFill>
                  <a:srgbClr val="0D0D0D"/>
                </a:solidFill>
                <a:effectLst/>
                <a:latin typeface="Times New Roman" panose="02020603050405020304" pitchFamily="18" charset="0"/>
                <a:ea typeface="Times New Roman" panose="02020603050405020304" pitchFamily="18" charset="0"/>
              </a:rPr>
              <a:t> religiosa: lo </a:t>
            </a:r>
            <a:r>
              <a:rPr lang="en-US" sz="1800" b="1" dirty="0" err="1">
                <a:solidFill>
                  <a:srgbClr val="0D0D0D"/>
                </a:solidFill>
                <a:effectLst/>
                <a:latin typeface="Times New Roman" panose="02020603050405020304" pitchFamily="18" charset="0"/>
                <a:ea typeface="Times New Roman" panose="02020603050405020304" pitchFamily="18" charset="0"/>
              </a:rPr>
              <a:t>spazio</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dei</a:t>
            </a:r>
            <a:r>
              <a:rPr lang="en-US" sz="1800" b="1" dirty="0">
                <a:solidFill>
                  <a:srgbClr val="0D0D0D"/>
                </a:solidFill>
                <a:effectLst/>
                <a:latin typeface="Times New Roman" panose="02020603050405020304" pitchFamily="18" charset="0"/>
                <a:ea typeface="Times New Roman" panose="02020603050405020304" pitchFamily="18" charset="0"/>
              </a:rPr>
              <a:t> termini </a:t>
            </a:r>
            <a:r>
              <a:rPr lang="en-US" sz="1800" b="1" dirty="0" err="1">
                <a:solidFill>
                  <a:srgbClr val="0D0D0D"/>
                </a:solidFill>
                <a:effectLst/>
                <a:latin typeface="Times New Roman" panose="02020603050405020304" pitchFamily="18" charset="0"/>
                <a:ea typeface="Times New Roman" panose="02020603050405020304" pitchFamily="18" charset="0"/>
              </a:rPr>
              <a:t>della</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fede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cattolica</a:t>
            </a:r>
            <a:r>
              <a:rPr lang="en-US" sz="1800" b="1" dirty="0">
                <a:solidFill>
                  <a:srgbClr val="0D0D0D"/>
                </a:solidFill>
                <a:effectLst/>
                <a:latin typeface="Times New Roman" panose="02020603050405020304" pitchFamily="18" charset="0"/>
                <a:ea typeface="Times New Roman" panose="02020603050405020304" pitchFamily="18" charset="0"/>
              </a:rPr>
              <a:t> e </a:t>
            </a:r>
            <a:r>
              <a:rPr lang="en-US" sz="1800" b="1" dirty="0" err="1">
                <a:solidFill>
                  <a:srgbClr val="0D0D0D"/>
                </a:solidFill>
                <a:effectLst/>
                <a:latin typeface="Times New Roman" panose="02020603050405020304" pitchFamily="18" charset="0"/>
                <a:ea typeface="Times New Roman" panose="02020603050405020304" pitchFamily="18" charset="0"/>
              </a:rPr>
              <a:t>delle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altre</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fedi</a:t>
            </a:r>
            <a:r>
              <a:rPr lang="en-US" sz="1800" b="1" dirty="0">
                <a:solidFill>
                  <a:srgbClr val="0D0D0D"/>
                </a:solidFill>
                <a:effectLst/>
                <a:latin typeface="Times New Roman" panose="02020603050405020304" pitchFamily="18" charset="0"/>
                <a:ea typeface="Times New Roman" panose="02020603050405020304" pitchFamily="18" charset="0"/>
              </a:rPr>
              <a:t> </a:t>
            </a:r>
            <a:r>
              <a:rPr lang="it-IT" sz="1800" b="1" dirty="0">
                <a:solidFill>
                  <a:srgbClr val="0D0D0D"/>
                </a:solidFill>
                <a:effectLst/>
                <a:latin typeface="Times New Roman" panose="02020603050405020304" pitchFamily="18" charset="0"/>
                <a:ea typeface="Times New Roman" panose="02020603050405020304" pitchFamily="18" charset="0"/>
              </a:rPr>
              <a:t/>
            </a:r>
            <a:br>
              <a:rPr lang="it-IT" sz="1800" b="1" dirty="0">
                <a:solidFill>
                  <a:srgbClr val="0D0D0D"/>
                </a:solidFill>
                <a:effectLst/>
                <a:latin typeface="Times New Roman" panose="02020603050405020304" pitchFamily="18" charset="0"/>
                <a:ea typeface="Times New Roman" panose="02020603050405020304" pitchFamily="18" charset="0"/>
              </a:rPr>
            </a:br>
            <a:endParaRPr lang="it-IT" sz="2000" i="1" dirty="0">
              <a:solidFill>
                <a:srgbClr val="0D0D0D"/>
              </a:solidFill>
              <a:latin typeface="Times New Roman" panose="02020603050405020304" pitchFamily="18" charset="0"/>
            </a:endParaRPr>
          </a:p>
        </p:txBody>
      </p:sp>
      <p:sp>
        <p:nvSpPr>
          <p:cNvPr id="3" name="Segnaposto piè di pagina 2">
            <a:extLst>
              <a:ext uri="{FF2B5EF4-FFF2-40B4-BE49-F238E27FC236}">
                <a16:creationId xmlns:a16="http://schemas.microsoft.com/office/drawing/2014/main" id="{BC91145C-E229-4FBF-9A97-7C439B4674CB}"/>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Gabriella Punziano</a:t>
            </a: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pic>
        <p:nvPicPr>
          <p:cNvPr id="11" name="Picture 7792">
            <a:extLst>
              <a:ext uri="{FF2B5EF4-FFF2-40B4-BE49-F238E27FC236}">
                <a16:creationId xmlns:a16="http://schemas.microsoft.com/office/drawing/2014/main" id="{22AB80EA-2A27-4733-BE6E-E9AAC6750668}"/>
              </a:ext>
            </a:extLst>
          </p:cNvPr>
          <p:cNvPicPr/>
          <p:nvPr/>
        </p:nvPicPr>
        <p:blipFill>
          <a:blip r:embed="rId3"/>
          <a:stretch>
            <a:fillRect/>
          </a:stretch>
        </p:blipFill>
        <p:spPr>
          <a:xfrm>
            <a:off x="0" y="4358224"/>
            <a:ext cx="3124200" cy="2363251"/>
          </a:xfrm>
          <a:prstGeom prst="rect">
            <a:avLst/>
          </a:prstGeom>
        </p:spPr>
      </p:pic>
      <p:pic>
        <p:nvPicPr>
          <p:cNvPr id="12" name="Picture 7794">
            <a:extLst>
              <a:ext uri="{FF2B5EF4-FFF2-40B4-BE49-F238E27FC236}">
                <a16:creationId xmlns:a16="http://schemas.microsoft.com/office/drawing/2014/main" id="{39D903C2-EE2D-4815-BBE5-514336B4FF70}"/>
              </a:ext>
            </a:extLst>
          </p:cNvPr>
          <p:cNvPicPr/>
          <p:nvPr/>
        </p:nvPicPr>
        <p:blipFill>
          <a:blip r:embed="rId4"/>
          <a:stretch>
            <a:fillRect/>
          </a:stretch>
        </p:blipFill>
        <p:spPr>
          <a:xfrm>
            <a:off x="1009474" y="1491799"/>
            <a:ext cx="3498850" cy="2276475"/>
          </a:xfrm>
          <a:prstGeom prst="rect">
            <a:avLst/>
          </a:prstGeom>
        </p:spPr>
      </p:pic>
      <p:pic>
        <p:nvPicPr>
          <p:cNvPr id="13" name="Picture 7819">
            <a:extLst>
              <a:ext uri="{FF2B5EF4-FFF2-40B4-BE49-F238E27FC236}">
                <a16:creationId xmlns:a16="http://schemas.microsoft.com/office/drawing/2014/main" id="{159DDCC5-A815-480E-A8DC-FB6E51ED88A7}"/>
              </a:ext>
            </a:extLst>
          </p:cNvPr>
          <p:cNvPicPr/>
          <p:nvPr/>
        </p:nvPicPr>
        <p:blipFill>
          <a:blip r:embed="rId5"/>
          <a:stretch>
            <a:fillRect/>
          </a:stretch>
        </p:blipFill>
        <p:spPr>
          <a:xfrm>
            <a:off x="5764836" y="886727"/>
            <a:ext cx="2986801" cy="2413634"/>
          </a:xfrm>
          <a:prstGeom prst="rect">
            <a:avLst/>
          </a:prstGeom>
        </p:spPr>
      </p:pic>
      <p:pic>
        <p:nvPicPr>
          <p:cNvPr id="14" name="Picture 7821">
            <a:extLst>
              <a:ext uri="{FF2B5EF4-FFF2-40B4-BE49-F238E27FC236}">
                <a16:creationId xmlns:a16="http://schemas.microsoft.com/office/drawing/2014/main" id="{6D7F14F4-C0E5-4182-A7DB-0DC1C453F785}"/>
              </a:ext>
            </a:extLst>
          </p:cNvPr>
          <p:cNvPicPr/>
          <p:nvPr/>
        </p:nvPicPr>
        <p:blipFill>
          <a:blip r:embed="rId6"/>
          <a:stretch>
            <a:fillRect/>
          </a:stretch>
        </p:blipFill>
        <p:spPr>
          <a:xfrm>
            <a:off x="9193439" y="684840"/>
            <a:ext cx="2626995" cy="2413635"/>
          </a:xfrm>
          <a:prstGeom prst="rect">
            <a:avLst/>
          </a:prstGeom>
        </p:spPr>
      </p:pic>
      <p:pic>
        <p:nvPicPr>
          <p:cNvPr id="15" name="Picture 7840">
            <a:extLst>
              <a:ext uri="{FF2B5EF4-FFF2-40B4-BE49-F238E27FC236}">
                <a16:creationId xmlns:a16="http://schemas.microsoft.com/office/drawing/2014/main" id="{B2D00508-42C2-4698-9518-7F891F218ABB}"/>
              </a:ext>
            </a:extLst>
          </p:cNvPr>
          <p:cNvPicPr/>
          <p:nvPr/>
        </p:nvPicPr>
        <p:blipFill>
          <a:blip r:embed="rId7"/>
          <a:stretch>
            <a:fillRect/>
          </a:stretch>
        </p:blipFill>
        <p:spPr>
          <a:xfrm>
            <a:off x="6056632" y="3668486"/>
            <a:ext cx="3011170" cy="2401570"/>
          </a:xfrm>
          <a:prstGeom prst="rect">
            <a:avLst/>
          </a:prstGeom>
        </p:spPr>
      </p:pic>
      <p:pic>
        <p:nvPicPr>
          <p:cNvPr id="16" name="Picture 7842">
            <a:extLst>
              <a:ext uri="{FF2B5EF4-FFF2-40B4-BE49-F238E27FC236}">
                <a16:creationId xmlns:a16="http://schemas.microsoft.com/office/drawing/2014/main" id="{016F44CE-C0BA-4735-8FC9-65CEED360098}"/>
              </a:ext>
            </a:extLst>
          </p:cNvPr>
          <p:cNvPicPr/>
          <p:nvPr/>
        </p:nvPicPr>
        <p:blipFill>
          <a:blip r:embed="rId8"/>
          <a:stretch>
            <a:fillRect/>
          </a:stretch>
        </p:blipFill>
        <p:spPr>
          <a:xfrm>
            <a:off x="9095740" y="4250799"/>
            <a:ext cx="3096260" cy="2578100"/>
          </a:xfrm>
          <a:prstGeom prst="rect">
            <a:avLst/>
          </a:prstGeom>
        </p:spPr>
      </p:pic>
      <p:pic>
        <p:nvPicPr>
          <p:cNvPr id="24" name="Picture 7878">
            <a:extLst>
              <a:ext uri="{FF2B5EF4-FFF2-40B4-BE49-F238E27FC236}">
                <a16:creationId xmlns:a16="http://schemas.microsoft.com/office/drawing/2014/main" id="{001F3CF3-2C78-4DEA-8D77-8A2395BF3B20}"/>
              </a:ext>
            </a:extLst>
          </p:cNvPr>
          <p:cNvPicPr/>
          <p:nvPr/>
        </p:nvPicPr>
        <p:blipFill>
          <a:blip r:embed="rId9"/>
          <a:stretch>
            <a:fillRect/>
          </a:stretch>
        </p:blipFill>
        <p:spPr>
          <a:xfrm>
            <a:off x="2967241" y="3429000"/>
            <a:ext cx="2917937" cy="2057280"/>
          </a:xfrm>
          <a:prstGeom prst="rect">
            <a:avLst/>
          </a:prstGeom>
        </p:spPr>
      </p:pic>
      <p:sp>
        <p:nvSpPr>
          <p:cNvPr id="4" name="Segnaposto numero diapositiva 3">
            <a:extLst>
              <a:ext uri="{FF2B5EF4-FFF2-40B4-BE49-F238E27FC236}">
                <a16:creationId xmlns:a16="http://schemas.microsoft.com/office/drawing/2014/main" id="{822D6C1D-DD55-BD4F-9E09-712BEBADDED0}"/>
              </a:ext>
            </a:extLst>
          </p:cNvPr>
          <p:cNvSpPr>
            <a:spLocks noGrp="1"/>
          </p:cNvSpPr>
          <p:nvPr>
            <p:ph type="sldNum" sz="quarter" idx="12"/>
          </p:nvPr>
        </p:nvSpPr>
        <p:spPr/>
        <p:txBody>
          <a:bodyPr/>
          <a:lstStyle/>
          <a:p>
            <a:fld id="{C3DB2ADC-AF19-4574-8C10-79B5B04FCA27}" type="slidenum">
              <a:rPr lang="en-US" smtClean="0"/>
              <a:t>10</a:t>
            </a:fld>
            <a:endParaRPr lang="en-US"/>
          </a:p>
        </p:txBody>
      </p:sp>
    </p:spTree>
    <p:extLst>
      <p:ext uri="{BB962C8B-B14F-4D97-AF65-F5344CB8AC3E}">
        <p14:creationId xmlns:p14="http://schemas.microsoft.com/office/powerpoint/2010/main" val="353700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402771" y="1113235"/>
            <a:ext cx="5015172" cy="692833"/>
          </a:xfrm>
        </p:spPr>
        <p:txBody>
          <a:bodyPr vert="horz" lIns="91440" tIns="45720" rIns="91440" bIns="45720" rtlCol="0" anchor="t">
            <a:normAutofit fontScale="90000"/>
          </a:bodyPr>
          <a:lstStyle/>
          <a:p>
            <a:pPr marL="177165" indent="-6350" algn="just">
              <a:lnSpc>
                <a:spcPct val="103000"/>
              </a:lnSpc>
              <a:spcAft>
                <a:spcPts val="50"/>
              </a:spcAft>
            </a:pP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La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dimensione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religiosa: lo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spazio</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dei</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termini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della</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fede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e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delle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pratiche</a:t>
            </a:r>
            <a:r>
              <a:rPr lang="en-US" sz="1800" b="1" dirty="0">
                <a:solidFill>
                  <a:srgbClr val="0D0D0D"/>
                </a:solidFill>
                <a:effectLst/>
                <a:latin typeface="Times New Roman" panose="02020603050405020304" pitchFamily="18" charset="0"/>
                <a:ea typeface="Times New Roman" panose="02020603050405020304" pitchFamily="18" charset="0"/>
              </a:rPr>
              <a:t> </a:t>
            </a:r>
            <a:endParaRPr lang="it-IT" sz="1800" b="1" dirty="0">
              <a:solidFill>
                <a:srgbClr val="0D0D0D"/>
              </a:solidFill>
              <a:effectLst/>
              <a:latin typeface="Times New Roman" panose="02020603050405020304" pitchFamily="18" charset="0"/>
              <a:ea typeface="Times New Roman" panose="02020603050405020304" pitchFamily="18" charset="0"/>
            </a:endParaRP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grpSp>
        <p:nvGrpSpPr>
          <p:cNvPr id="11" name="Group 180432">
            <a:extLst>
              <a:ext uri="{FF2B5EF4-FFF2-40B4-BE49-F238E27FC236}">
                <a16:creationId xmlns:a16="http://schemas.microsoft.com/office/drawing/2014/main" id="{5275F645-4B74-4E35-9DB2-B008302788C3}"/>
              </a:ext>
            </a:extLst>
          </p:cNvPr>
          <p:cNvGrpSpPr/>
          <p:nvPr/>
        </p:nvGrpSpPr>
        <p:grpSpPr>
          <a:xfrm>
            <a:off x="-1" y="1621971"/>
            <a:ext cx="4310743" cy="3257686"/>
            <a:chOff x="0" y="0"/>
            <a:chExt cx="3834384" cy="2901696"/>
          </a:xfrm>
        </p:grpSpPr>
        <p:pic>
          <p:nvPicPr>
            <p:cNvPr id="12" name="Picture 7906">
              <a:extLst>
                <a:ext uri="{FF2B5EF4-FFF2-40B4-BE49-F238E27FC236}">
                  <a16:creationId xmlns:a16="http://schemas.microsoft.com/office/drawing/2014/main" id="{2C7011DD-70C1-4B77-97B5-8A871AB9971E}"/>
                </a:ext>
              </a:extLst>
            </p:cNvPr>
            <p:cNvPicPr/>
            <p:nvPr/>
          </p:nvPicPr>
          <p:blipFill>
            <a:blip r:embed="rId3"/>
            <a:stretch>
              <a:fillRect/>
            </a:stretch>
          </p:blipFill>
          <p:spPr>
            <a:xfrm>
              <a:off x="0" y="0"/>
              <a:ext cx="3834384" cy="1450848"/>
            </a:xfrm>
            <a:prstGeom prst="rect">
              <a:avLst/>
            </a:prstGeom>
          </p:spPr>
        </p:pic>
        <p:pic>
          <p:nvPicPr>
            <p:cNvPr id="13" name="Picture 7908">
              <a:extLst>
                <a:ext uri="{FF2B5EF4-FFF2-40B4-BE49-F238E27FC236}">
                  <a16:creationId xmlns:a16="http://schemas.microsoft.com/office/drawing/2014/main" id="{779ECB01-B180-45BA-A32C-66CBDE53A508}"/>
                </a:ext>
              </a:extLst>
            </p:cNvPr>
            <p:cNvPicPr/>
            <p:nvPr/>
          </p:nvPicPr>
          <p:blipFill>
            <a:blip r:embed="rId4"/>
            <a:stretch>
              <a:fillRect/>
            </a:stretch>
          </p:blipFill>
          <p:spPr>
            <a:xfrm>
              <a:off x="0" y="1450848"/>
              <a:ext cx="3834384" cy="1450848"/>
            </a:xfrm>
            <a:prstGeom prst="rect">
              <a:avLst/>
            </a:prstGeom>
          </p:spPr>
        </p:pic>
      </p:grpSp>
      <p:pic>
        <p:nvPicPr>
          <p:cNvPr id="14" name="Picture 7930">
            <a:extLst>
              <a:ext uri="{FF2B5EF4-FFF2-40B4-BE49-F238E27FC236}">
                <a16:creationId xmlns:a16="http://schemas.microsoft.com/office/drawing/2014/main" id="{75C296E9-BB7C-44BD-A9D4-DE80965DF7C3}"/>
              </a:ext>
            </a:extLst>
          </p:cNvPr>
          <p:cNvPicPr/>
          <p:nvPr/>
        </p:nvPicPr>
        <p:blipFill>
          <a:blip r:embed="rId5"/>
          <a:stretch>
            <a:fillRect/>
          </a:stretch>
        </p:blipFill>
        <p:spPr>
          <a:xfrm>
            <a:off x="3736358" y="3929642"/>
            <a:ext cx="3518576" cy="2654779"/>
          </a:xfrm>
          <a:prstGeom prst="rect">
            <a:avLst/>
          </a:prstGeom>
        </p:spPr>
      </p:pic>
      <p:pic>
        <p:nvPicPr>
          <p:cNvPr id="15" name="Picture 7932">
            <a:extLst>
              <a:ext uri="{FF2B5EF4-FFF2-40B4-BE49-F238E27FC236}">
                <a16:creationId xmlns:a16="http://schemas.microsoft.com/office/drawing/2014/main" id="{69F15DA6-6982-4748-8581-5DE762BCFF1D}"/>
              </a:ext>
            </a:extLst>
          </p:cNvPr>
          <p:cNvPicPr/>
          <p:nvPr/>
        </p:nvPicPr>
        <p:blipFill>
          <a:blip r:embed="rId6"/>
          <a:stretch>
            <a:fillRect/>
          </a:stretch>
        </p:blipFill>
        <p:spPr>
          <a:xfrm>
            <a:off x="5303915" y="936171"/>
            <a:ext cx="3932763" cy="2876115"/>
          </a:xfrm>
          <a:prstGeom prst="rect">
            <a:avLst/>
          </a:prstGeom>
        </p:spPr>
      </p:pic>
      <p:pic>
        <p:nvPicPr>
          <p:cNvPr id="16" name="Picture 7968">
            <a:extLst>
              <a:ext uri="{FF2B5EF4-FFF2-40B4-BE49-F238E27FC236}">
                <a16:creationId xmlns:a16="http://schemas.microsoft.com/office/drawing/2014/main" id="{7C002F2B-CB15-4ECA-BA5F-2667FB7E1A36}"/>
              </a:ext>
            </a:extLst>
          </p:cNvPr>
          <p:cNvPicPr/>
          <p:nvPr/>
        </p:nvPicPr>
        <p:blipFill>
          <a:blip r:embed="rId7"/>
          <a:stretch>
            <a:fillRect/>
          </a:stretch>
        </p:blipFill>
        <p:spPr>
          <a:xfrm>
            <a:off x="7968343" y="3705315"/>
            <a:ext cx="3932763" cy="3016159"/>
          </a:xfrm>
          <a:prstGeom prst="rect">
            <a:avLst/>
          </a:prstGeom>
        </p:spPr>
      </p:pic>
      <p:sp>
        <p:nvSpPr>
          <p:cNvPr id="4" name="Segnaposto numero diapositiva 3">
            <a:extLst>
              <a:ext uri="{FF2B5EF4-FFF2-40B4-BE49-F238E27FC236}">
                <a16:creationId xmlns:a16="http://schemas.microsoft.com/office/drawing/2014/main" id="{8A4E2E95-FA5A-B04C-8F7B-0DD456486A76}"/>
              </a:ext>
            </a:extLst>
          </p:cNvPr>
          <p:cNvSpPr>
            <a:spLocks noGrp="1"/>
          </p:cNvSpPr>
          <p:nvPr>
            <p:ph type="sldNum" sz="quarter" idx="12"/>
          </p:nvPr>
        </p:nvSpPr>
        <p:spPr/>
        <p:txBody>
          <a:bodyPr/>
          <a:lstStyle/>
          <a:p>
            <a:fld id="{C3DB2ADC-AF19-4574-8C10-79B5B04FCA27}" type="slidenum">
              <a:rPr lang="en-US" smtClean="0"/>
              <a:t>11</a:t>
            </a:fld>
            <a:endParaRPr lang="en-US"/>
          </a:p>
        </p:txBody>
      </p:sp>
    </p:spTree>
    <p:extLst>
      <p:ext uri="{BB962C8B-B14F-4D97-AF65-F5344CB8AC3E}">
        <p14:creationId xmlns:p14="http://schemas.microsoft.com/office/powerpoint/2010/main" val="76276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402770" y="1113235"/>
            <a:ext cx="5214259" cy="692833"/>
          </a:xfrm>
        </p:spPr>
        <p:txBody>
          <a:bodyPr vert="horz" lIns="91440" tIns="45720" rIns="91440" bIns="45720" rtlCol="0" anchor="t">
            <a:normAutofit/>
          </a:bodyPr>
          <a:lstStyle/>
          <a:p>
            <a:pPr marL="177165" indent="-6350" algn="just">
              <a:lnSpc>
                <a:spcPct val="103000"/>
              </a:lnSpc>
              <a:spcAft>
                <a:spcPts val="50"/>
              </a:spcAft>
            </a:pP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La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dimensione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dei</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riti</a:t>
            </a:r>
            <a:endParaRPr lang="it-IT" sz="1800" b="1" dirty="0">
              <a:solidFill>
                <a:srgbClr val="0D0D0D"/>
              </a:solidFill>
              <a:effectLst/>
              <a:latin typeface="Times New Roman" panose="02020603050405020304" pitchFamily="18" charset="0"/>
              <a:ea typeface="Times New Roman" panose="02020603050405020304" pitchFamily="18" charset="0"/>
            </a:endParaRPr>
          </a:p>
        </p:txBody>
      </p:sp>
      <p:sp>
        <p:nvSpPr>
          <p:cNvPr id="3" name="Segnaposto piè di pagina 2">
            <a:extLst>
              <a:ext uri="{FF2B5EF4-FFF2-40B4-BE49-F238E27FC236}">
                <a16:creationId xmlns:a16="http://schemas.microsoft.com/office/drawing/2014/main" id="{BC91145C-E229-4FBF-9A97-7C439B4674CB}"/>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Gabriella Punziano</a:t>
            </a: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pic>
        <p:nvPicPr>
          <p:cNvPr id="5" name="Picture 7992">
            <a:extLst>
              <a:ext uri="{FF2B5EF4-FFF2-40B4-BE49-F238E27FC236}">
                <a16:creationId xmlns:a16="http://schemas.microsoft.com/office/drawing/2014/main" id="{26B1882E-2704-4BE4-987A-26BC827B53D4}"/>
              </a:ext>
            </a:extLst>
          </p:cNvPr>
          <p:cNvPicPr/>
          <p:nvPr/>
        </p:nvPicPr>
        <p:blipFill>
          <a:blip r:embed="rId3"/>
          <a:stretch>
            <a:fillRect/>
          </a:stretch>
        </p:blipFill>
        <p:spPr>
          <a:xfrm>
            <a:off x="152400" y="4067175"/>
            <a:ext cx="3273425" cy="2654300"/>
          </a:xfrm>
          <a:prstGeom prst="rect">
            <a:avLst/>
          </a:prstGeom>
        </p:spPr>
      </p:pic>
      <p:pic>
        <p:nvPicPr>
          <p:cNvPr id="6" name="Picture 7994">
            <a:extLst>
              <a:ext uri="{FF2B5EF4-FFF2-40B4-BE49-F238E27FC236}">
                <a16:creationId xmlns:a16="http://schemas.microsoft.com/office/drawing/2014/main" id="{9E59C314-4FE7-4EE6-9B22-5153A94CDA96}"/>
              </a:ext>
            </a:extLst>
          </p:cNvPr>
          <p:cNvPicPr/>
          <p:nvPr/>
        </p:nvPicPr>
        <p:blipFill>
          <a:blip r:embed="rId4"/>
          <a:stretch>
            <a:fillRect/>
          </a:stretch>
        </p:blipFill>
        <p:spPr>
          <a:xfrm>
            <a:off x="1485900" y="1670749"/>
            <a:ext cx="3297555" cy="2410460"/>
          </a:xfrm>
          <a:prstGeom prst="rect">
            <a:avLst/>
          </a:prstGeom>
        </p:spPr>
      </p:pic>
      <p:pic>
        <p:nvPicPr>
          <p:cNvPr id="7" name="Picture 8017">
            <a:extLst>
              <a:ext uri="{FF2B5EF4-FFF2-40B4-BE49-F238E27FC236}">
                <a16:creationId xmlns:a16="http://schemas.microsoft.com/office/drawing/2014/main" id="{E28545B6-94D4-4C7D-8445-7A01385606A2}"/>
              </a:ext>
            </a:extLst>
          </p:cNvPr>
          <p:cNvPicPr/>
          <p:nvPr/>
        </p:nvPicPr>
        <p:blipFill>
          <a:blip r:embed="rId5"/>
          <a:stretch>
            <a:fillRect/>
          </a:stretch>
        </p:blipFill>
        <p:spPr>
          <a:xfrm>
            <a:off x="4114560" y="4108514"/>
            <a:ext cx="3114675" cy="2355850"/>
          </a:xfrm>
          <a:prstGeom prst="rect">
            <a:avLst/>
          </a:prstGeom>
        </p:spPr>
      </p:pic>
      <p:pic>
        <p:nvPicPr>
          <p:cNvPr id="8" name="Picture 8019">
            <a:extLst>
              <a:ext uri="{FF2B5EF4-FFF2-40B4-BE49-F238E27FC236}">
                <a16:creationId xmlns:a16="http://schemas.microsoft.com/office/drawing/2014/main" id="{6042B736-A72E-4E9A-ACDE-55830EE6A76D}"/>
              </a:ext>
            </a:extLst>
          </p:cNvPr>
          <p:cNvPicPr/>
          <p:nvPr/>
        </p:nvPicPr>
        <p:blipFill>
          <a:blip r:embed="rId6"/>
          <a:stretch>
            <a:fillRect/>
          </a:stretch>
        </p:blipFill>
        <p:spPr>
          <a:xfrm>
            <a:off x="5081861" y="1080142"/>
            <a:ext cx="3236595" cy="2359025"/>
          </a:xfrm>
          <a:prstGeom prst="rect">
            <a:avLst/>
          </a:prstGeom>
        </p:spPr>
      </p:pic>
      <p:pic>
        <p:nvPicPr>
          <p:cNvPr id="9" name="Picture 8044">
            <a:extLst>
              <a:ext uri="{FF2B5EF4-FFF2-40B4-BE49-F238E27FC236}">
                <a16:creationId xmlns:a16="http://schemas.microsoft.com/office/drawing/2014/main" id="{C90ADD07-26D1-4FC6-B53A-6BD5D5992226}"/>
              </a:ext>
            </a:extLst>
          </p:cNvPr>
          <p:cNvPicPr/>
          <p:nvPr/>
        </p:nvPicPr>
        <p:blipFill>
          <a:blip r:embed="rId7"/>
          <a:stretch>
            <a:fillRect/>
          </a:stretch>
        </p:blipFill>
        <p:spPr>
          <a:xfrm>
            <a:off x="8241485" y="1091927"/>
            <a:ext cx="3547745" cy="2261235"/>
          </a:xfrm>
          <a:prstGeom prst="rect">
            <a:avLst/>
          </a:prstGeom>
        </p:spPr>
      </p:pic>
      <p:pic>
        <p:nvPicPr>
          <p:cNvPr id="10" name="Picture 8046">
            <a:extLst>
              <a:ext uri="{FF2B5EF4-FFF2-40B4-BE49-F238E27FC236}">
                <a16:creationId xmlns:a16="http://schemas.microsoft.com/office/drawing/2014/main" id="{9AA75051-2B1A-43E7-B1D3-7EB2040B8B41}"/>
              </a:ext>
            </a:extLst>
          </p:cNvPr>
          <p:cNvPicPr/>
          <p:nvPr/>
        </p:nvPicPr>
        <p:blipFill>
          <a:blip r:embed="rId8"/>
          <a:stretch>
            <a:fillRect/>
          </a:stretch>
        </p:blipFill>
        <p:spPr>
          <a:xfrm>
            <a:off x="8241925" y="4067175"/>
            <a:ext cx="3462020" cy="2093595"/>
          </a:xfrm>
          <a:prstGeom prst="rect">
            <a:avLst/>
          </a:prstGeom>
        </p:spPr>
      </p:pic>
      <p:sp>
        <p:nvSpPr>
          <p:cNvPr id="4" name="Segnaposto numero diapositiva 3">
            <a:extLst>
              <a:ext uri="{FF2B5EF4-FFF2-40B4-BE49-F238E27FC236}">
                <a16:creationId xmlns:a16="http://schemas.microsoft.com/office/drawing/2014/main" id="{8B0A9EBC-754A-934B-AE75-0C4201A31B0E}"/>
              </a:ext>
            </a:extLst>
          </p:cNvPr>
          <p:cNvSpPr>
            <a:spLocks noGrp="1"/>
          </p:cNvSpPr>
          <p:nvPr>
            <p:ph type="sldNum" sz="quarter" idx="12"/>
          </p:nvPr>
        </p:nvSpPr>
        <p:spPr/>
        <p:txBody>
          <a:bodyPr/>
          <a:lstStyle/>
          <a:p>
            <a:fld id="{C3DB2ADC-AF19-4574-8C10-79B5B04FCA27}" type="slidenum">
              <a:rPr lang="en-US" smtClean="0"/>
              <a:t>12</a:t>
            </a:fld>
            <a:endParaRPr lang="en-US"/>
          </a:p>
        </p:txBody>
      </p:sp>
    </p:spTree>
    <p:extLst>
      <p:ext uri="{BB962C8B-B14F-4D97-AF65-F5344CB8AC3E}">
        <p14:creationId xmlns:p14="http://schemas.microsoft.com/office/powerpoint/2010/main" val="304110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402770" y="1113235"/>
            <a:ext cx="5214259" cy="692833"/>
          </a:xfrm>
        </p:spPr>
        <p:txBody>
          <a:bodyPr vert="horz" lIns="91440" tIns="45720" rIns="91440" bIns="45720" rtlCol="0" anchor="t">
            <a:normAutofit/>
          </a:bodyPr>
          <a:lstStyle/>
          <a:p>
            <a:pPr marL="177165" indent="-6350" algn="just">
              <a:lnSpc>
                <a:spcPct val="103000"/>
              </a:lnSpc>
              <a:spcAft>
                <a:spcPts val="50"/>
              </a:spcAft>
            </a:pP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La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dimensione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religiosa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tra</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pratica</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e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spirituale</a:t>
            </a:r>
            <a:endParaRPr lang="it-IT" sz="1800" b="1" dirty="0">
              <a:solidFill>
                <a:srgbClr val="0D0D0D"/>
              </a:solidFill>
              <a:effectLst/>
              <a:latin typeface="Times New Roman" panose="02020603050405020304" pitchFamily="18" charset="0"/>
              <a:ea typeface="Times New Roman" panose="02020603050405020304" pitchFamily="18" charset="0"/>
            </a:endParaRPr>
          </a:p>
        </p:txBody>
      </p:sp>
      <p:sp>
        <p:nvSpPr>
          <p:cNvPr id="3" name="Segnaposto piè di pagina 2">
            <a:extLst>
              <a:ext uri="{FF2B5EF4-FFF2-40B4-BE49-F238E27FC236}">
                <a16:creationId xmlns:a16="http://schemas.microsoft.com/office/drawing/2014/main" id="{BC91145C-E229-4FBF-9A97-7C439B4674CB}"/>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Gabriella Punziano</a:t>
            </a: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grpSp>
        <p:nvGrpSpPr>
          <p:cNvPr id="5" name="Group 182336">
            <a:extLst>
              <a:ext uri="{FF2B5EF4-FFF2-40B4-BE49-F238E27FC236}">
                <a16:creationId xmlns:a16="http://schemas.microsoft.com/office/drawing/2014/main" id="{6594BFDA-B7BA-443E-8D87-0D1C60F82E17}"/>
              </a:ext>
            </a:extLst>
          </p:cNvPr>
          <p:cNvGrpSpPr/>
          <p:nvPr/>
        </p:nvGrpSpPr>
        <p:grpSpPr>
          <a:xfrm>
            <a:off x="0" y="4115435"/>
            <a:ext cx="3925570" cy="2606040"/>
            <a:chOff x="0" y="0"/>
            <a:chExt cx="3925824" cy="2606040"/>
          </a:xfrm>
        </p:grpSpPr>
        <p:pic>
          <p:nvPicPr>
            <p:cNvPr id="6" name="Picture 8112">
              <a:extLst>
                <a:ext uri="{FF2B5EF4-FFF2-40B4-BE49-F238E27FC236}">
                  <a16:creationId xmlns:a16="http://schemas.microsoft.com/office/drawing/2014/main" id="{43FF325F-3346-440C-A783-60B5CE334390}"/>
                </a:ext>
              </a:extLst>
            </p:cNvPr>
            <p:cNvPicPr/>
            <p:nvPr/>
          </p:nvPicPr>
          <p:blipFill>
            <a:blip r:embed="rId3"/>
            <a:stretch>
              <a:fillRect/>
            </a:stretch>
          </p:blipFill>
          <p:spPr>
            <a:xfrm>
              <a:off x="0" y="0"/>
              <a:ext cx="3925824" cy="1303020"/>
            </a:xfrm>
            <a:prstGeom prst="rect">
              <a:avLst/>
            </a:prstGeom>
          </p:spPr>
        </p:pic>
        <p:pic>
          <p:nvPicPr>
            <p:cNvPr id="7" name="Picture 8114">
              <a:extLst>
                <a:ext uri="{FF2B5EF4-FFF2-40B4-BE49-F238E27FC236}">
                  <a16:creationId xmlns:a16="http://schemas.microsoft.com/office/drawing/2014/main" id="{03372AA3-2222-4079-861D-CA84ECD85715}"/>
                </a:ext>
              </a:extLst>
            </p:cNvPr>
            <p:cNvPicPr/>
            <p:nvPr/>
          </p:nvPicPr>
          <p:blipFill>
            <a:blip r:embed="rId4"/>
            <a:stretch>
              <a:fillRect/>
            </a:stretch>
          </p:blipFill>
          <p:spPr>
            <a:xfrm>
              <a:off x="0" y="1303020"/>
              <a:ext cx="3925824" cy="1303020"/>
            </a:xfrm>
            <a:prstGeom prst="rect">
              <a:avLst/>
            </a:prstGeom>
          </p:spPr>
        </p:pic>
      </p:grpSp>
      <p:pic>
        <p:nvPicPr>
          <p:cNvPr id="8" name="Picture 8116">
            <a:extLst>
              <a:ext uri="{FF2B5EF4-FFF2-40B4-BE49-F238E27FC236}">
                <a16:creationId xmlns:a16="http://schemas.microsoft.com/office/drawing/2014/main" id="{57C4A128-A0C7-4491-A666-54DE69EB0881}"/>
              </a:ext>
            </a:extLst>
          </p:cNvPr>
          <p:cNvPicPr/>
          <p:nvPr/>
        </p:nvPicPr>
        <p:blipFill>
          <a:blip r:embed="rId5"/>
          <a:stretch>
            <a:fillRect/>
          </a:stretch>
        </p:blipFill>
        <p:spPr>
          <a:xfrm>
            <a:off x="2791234" y="1857295"/>
            <a:ext cx="3553460" cy="2584450"/>
          </a:xfrm>
          <a:prstGeom prst="rect">
            <a:avLst/>
          </a:prstGeom>
        </p:spPr>
      </p:pic>
      <p:pic>
        <p:nvPicPr>
          <p:cNvPr id="9" name="Picture 8138">
            <a:extLst>
              <a:ext uri="{FF2B5EF4-FFF2-40B4-BE49-F238E27FC236}">
                <a16:creationId xmlns:a16="http://schemas.microsoft.com/office/drawing/2014/main" id="{6A85B18D-948B-4232-A74C-42E46422DDF7}"/>
              </a:ext>
            </a:extLst>
          </p:cNvPr>
          <p:cNvPicPr/>
          <p:nvPr/>
        </p:nvPicPr>
        <p:blipFill>
          <a:blip r:embed="rId6"/>
          <a:stretch>
            <a:fillRect/>
          </a:stretch>
        </p:blipFill>
        <p:spPr>
          <a:xfrm>
            <a:off x="8115709" y="1113235"/>
            <a:ext cx="3639185" cy="2520315"/>
          </a:xfrm>
          <a:prstGeom prst="rect">
            <a:avLst/>
          </a:prstGeom>
        </p:spPr>
      </p:pic>
      <p:pic>
        <p:nvPicPr>
          <p:cNvPr id="10" name="Picture 8140">
            <a:extLst>
              <a:ext uri="{FF2B5EF4-FFF2-40B4-BE49-F238E27FC236}">
                <a16:creationId xmlns:a16="http://schemas.microsoft.com/office/drawing/2014/main" id="{B4ACD376-BB5B-450C-AB0F-A2BF273AF639}"/>
              </a:ext>
            </a:extLst>
          </p:cNvPr>
          <p:cNvPicPr/>
          <p:nvPr/>
        </p:nvPicPr>
        <p:blipFill>
          <a:blip r:embed="rId7"/>
          <a:stretch>
            <a:fillRect/>
          </a:stretch>
        </p:blipFill>
        <p:spPr>
          <a:xfrm>
            <a:off x="6833191" y="3535499"/>
            <a:ext cx="3522980" cy="2538730"/>
          </a:xfrm>
          <a:prstGeom prst="rect">
            <a:avLst/>
          </a:prstGeom>
        </p:spPr>
      </p:pic>
      <p:sp>
        <p:nvSpPr>
          <p:cNvPr id="4" name="Segnaposto numero diapositiva 3">
            <a:extLst>
              <a:ext uri="{FF2B5EF4-FFF2-40B4-BE49-F238E27FC236}">
                <a16:creationId xmlns:a16="http://schemas.microsoft.com/office/drawing/2014/main" id="{914454F1-92B8-644F-9B02-2C3EEAA364E3}"/>
              </a:ext>
            </a:extLst>
          </p:cNvPr>
          <p:cNvSpPr>
            <a:spLocks noGrp="1"/>
          </p:cNvSpPr>
          <p:nvPr>
            <p:ph type="sldNum" sz="quarter" idx="12"/>
          </p:nvPr>
        </p:nvSpPr>
        <p:spPr/>
        <p:txBody>
          <a:bodyPr/>
          <a:lstStyle/>
          <a:p>
            <a:fld id="{C3DB2ADC-AF19-4574-8C10-79B5B04FCA27}" type="slidenum">
              <a:rPr lang="en-US" smtClean="0"/>
              <a:t>13</a:t>
            </a:fld>
            <a:endParaRPr lang="en-US"/>
          </a:p>
        </p:txBody>
      </p:sp>
    </p:spTree>
    <p:extLst>
      <p:ext uri="{BB962C8B-B14F-4D97-AF65-F5344CB8AC3E}">
        <p14:creationId xmlns:p14="http://schemas.microsoft.com/office/powerpoint/2010/main" val="123284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402770" y="1113235"/>
            <a:ext cx="3157033" cy="1207555"/>
          </a:xfrm>
        </p:spPr>
        <p:txBody>
          <a:bodyPr vert="horz" lIns="91440" tIns="45720" rIns="91440" bIns="45720" rtlCol="0" anchor="t">
            <a:normAutofit/>
          </a:bodyPr>
          <a:lstStyle/>
          <a:p>
            <a:pPr marL="177165" indent="-6350">
              <a:lnSpc>
                <a:spcPct val="103000"/>
              </a:lnSpc>
              <a:spcAft>
                <a:spcPts val="50"/>
              </a:spcAft>
            </a:pP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La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dimensione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delle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forme</a:t>
            </a:r>
            <a:r>
              <a:rPr lang="en-US" sz="1800" b="1" dirty="0">
                <a:solidFill>
                  <a:srgbClr val="0D0D0D"/>
                </a:solidFill>
                <a:effectLst/>
                <a:highlight>
                  <a:srgbClr val="00FF00"/>
                </a:highlight>
                <a:latin typeface="Times New Roman" panose="02020603050405020304" pitchFamily="18" charset="0"/>
                <a:ea typeface="Times New Roman" panose="02020603050405020304" pitchFamily="18" charset="0"/>
              </a:rPr>
              <a:t> di </a:t>
            </a:r>
            <a:r>
              <a:rPr lang="en-US" sz="1800" b="1" dirty="0" err="1">
                <a:solidFill>
                  <a:srgbClr val="0D0D0D"/>
                </a:solidFill>
                <a:effectLst/>
                <a:highlight>
                  <a:srgbClr val="00FF00"/>
                </a:highlight>
                <a:latin typeface="Times New Roman" panose="02020603050405020304" pitchFamily="18" charset="0"/>
                <a:ea typeface="Times New Roman" panose="02020603050405020304" pitchFamily="18" charset="0"/>
              </a:rPr>
              <a:t>negazionismo</a:t>
            </a:r>
            <a:endParaRPr lang="it-IT" sz="1800" b="1" dirty="0">
              <a:solidFill>
                <a:srgbClr val="0D0D0D"/>
              </a:solidFill>
              <a:effectLst/>
              <a:latin typeface="Times New Roman" panose="02020603050405020304" pitchFamily="18" charset="0"/>
              <a:ea typeface="Times New Roman" panose="02020603050405020304" pitchFamily="18" charset="0"/>
            </a:endParaRPr>
          </a:p>
        </p:txBody>
      </p:sp>
      <p:sp>
        <p:nvSpPr>
          <p:cNvPr id="3" name="Segnaposto piè di pagina 2">
            <a:extLst>
              <a:ext uri="{FF2B5EF4-FFF2-40B4-BE49-F238E27FC236}">
                <a16:creationId xmlns:a16="http://schemas.microsoft.com/office/drawing/2014/main" id="{BC91145C-E229-4FBF-9A97-7C439B4674CB}"/>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Gabriella Punziano</a:t>
            </a: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pic>
        <p:nvPicPr>
          <p:cNvPr id="7170" name="Picture 8199">
            <a:extLst>
              <a:ext uri="{FF2B5EF4-FFF2-40B4-BE49-F238E27FC236}">
                <a16:creationId xmlns:a16="http://schemas.microsoft.com/office/drawing/2014/main" id="{E9567DB5-D640-4B6C-826A-145558D0E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473" y="3918902"/>
            <a:ext cx="4072527" cy="2939098"/>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8201">
            <a:extLst>
              <a:ext uri="{FF2B5EF4-FFF2-40B4-BE49-F238E27FC236}">
                <a16:creationId xmlns:a16="http://schemas.microsoft.com/office/drawing/2014/main" id="{94934095-C452-404E-AE1B-5E41FCCD3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85" y="3790638"/>
            <a:ext cx="4469131" cy="2861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041E516-032A-4CEA-A60E-7C91FBB400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CE8C6129-EA95-40A6-A235-E80B7F89336E}"/>
              </a:ext>
            </a:extLst>
          </p:cNvPr>
          <p:cNvSpPr>
            <a:spLocks noChangeArrowheads="1"/>
          </p:cNvSpPr>
          <p:nvPr/>
        </p:nvSpPr>
        <p:spPr bwMode="auto">
          <a:xfrm>
            <a:off x="180975" y="284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016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4625" algn="l" defTabSz="914400" rtl="0" eaLnBrk="0" fontAlgn="base" latinLnBrk="0" hangingPunct="0">
              <a:lnSpc>
                <a:spcPct val="100000"/>
              </a:lnSpc>
              <a:spcBef>
                <a:spcPct val="0"/>
              </a:spcBef>
              <a:spcAft>
                <a:spcPct val="0"/>
              </a:spcAft>
              <a:buClrTx/>
              <a:buSzTx/>
              <a:buFontTx/>
              <a:buNone/>
              <a:tabLst/>
            </a:pPr>
            <a:r>
              <a:rPr kumimoji="0" lang="en-US" altLang="it-IT" sz="1000" b="0" i="1" u="none" strike="noStrike" cap="none" normalizeH="0" baseline="0">
                <a:ln>
                  <a:noFill/>
                </a:ln>
                <a:solidFill>
                  <a:srgbClr val="0D0D0D"/>
                </a:solidFill>
                <a:effectLst/>
                <a:latin typeface="Arial" panose="020B0604020202020204" pitchFamily="34" charset="0"/>
                <a:ea typeface="Times New Roman" panose="02020603050405020304" pitchFamily="18" charset="0"/>
              </a:rPr>
              <a:t> </a:t>
            </a:r>
            <a:endParaRPr kumimoji="0" lang="it-IT" altLang="it-IT" sz="800" b="0" i="0" u="none" strike="noStrike" cap="none" normalizeH="0" baseline="0">
              <a:ln>
                <a:noFill/>
              </a:ln>
              <a:solidFill>
                <a:schemeClr val="tx1"/>
              </a:solidFill>
              <a:effectLst/>
              <a:latin typeface="Arial" panose="020B0604020202020204" pitchFamily="34" charset="0"/>
            </a:endParaRPr>
          </a:p>
          <a:p>
            <a:pPr marL="0" marR="0" lvl="0" indent="401638"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 </a:t>
            </a:r>
            <a:endParaRPr kumimoji="0" lang="it-IT" altLang="it-IT" sz="800" b="0" i="0" u="none" strike="noStrike" cap="none" normalizeH="0" baseline="0">
              <a:ln>
                <a:noFill/>
              </a:ln>
              <a:solidFill>
                <a:schemeClr val="tx1"/>
              </a:solidFill>
              <a:effectLst/>
              <a:latin typeface="Arial" panose="020B0604020202020204" pitchFamily="34" charset="0"/>
            </a:endParaRPr>
          </a:p>
          <a:p>
            <a:pPr marL="0" marR="0" lvl="0" indent="401638"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 </a:t>
            </a:r>
            <a:endParaRPr kumimoji="0" lang="it-IT" altLang="it-IT" sz="800" b="0" i="0" u="none" strike="noStrike" cap="none" normalizeH="0" baseline="0">
              <a:ln>
                <a:noFill/>
              </a:ln>
              <a:solidFill>
                <a:schemeClr val="tx1"/>
              </a:solidFill>
              <a:effectLst/>
              <a:latin typeface="Arial" panose="020B0604020202020204" pitchFamily="34" charset="0"/>
            </a:endParaRPr>
          </a:p>
          <a:p>
            <a:pPr marL="0" marR="0" lvl="0" indent="401638"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90C2605-E444-4617-A52E-AA372AF5CB0F}"/>
              </a:ext>
            </a:extLst>
          </p:cNvPr>
          <p:cNvSpPr>
            <a:spLocks noChangeArrowheads="1"/>
          </p:cNvSpPr>
          <p:nvPr/>
        </p:nvSpPr>
        <p:spPr bwMode="auto">
          <a:xfrm>
            <a:off x="171450" y="5505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01638" algn="just"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 </a:t>
            </a:r>
            <a:endParaRPr kumimoji="0" lang="en-US" altLang="it-IT" sz="1800" b="0" i="0" u="none" strike="noStrike" cap="none" normalizeH="0" baseline="0">
              <a:ln>
                <a:noFill/>
              </a:ln>
              <a:solidFill>
                <a:schemeClr val="tx1"/>
              </a:solidFill>
              <a:effectLst/>
              <a:latin typeface="Arial" panose="020B0604020202020204" pitchFamily="34" charset="0"/>
            </a:endParaRPr>
          </a:p>
        </p:txBody>
      </p:sp>
      <p:pic>
        <p:nvPicPr>
          <p:cNvPr id="10" name="Picture 8236">
            <a:extLst>
              <a:ext uri="{FF2B5EF4-FFF2-40B4-BE49-F238E27FC236}">
                <a16:creationId xmlns:a16="http://schemas.microsoft.com/office/drawing/2014/main" id="{CD45144E-8440-4B38-9EF8-8C350EC3FAB0}"/>
              </a:ext>
            </a:extLst>
          </p:cNvPr>
          <p:cNvPicPr/>
          <p:nvPr/>
        </p:nvPicPr>
        <p:blipFill>
          <a:blip r:embed="rId5"/>
          <a:stretch>
            <a:fillRect/>
          </a:stretch>
        </p:blipFill>
        <p:spPr>
          <a:xfrm>
            <a:off x="4232103" y="981210"/>
            <a:ext cx="4696083" cy="3117976"/>
          </a:xfrm>
          <a:prstGeom prst="rect">
            <a:avLst/>
          </a:prstGeom>
        </p:spPr>
      </p:pic>
      <p:sp>
        <p:nvSpPr>
          <p:cNvPr id="7" name="Segnaposto numero diapositiva 6">
            <a:extLst>
              <a:ext uri="{FF2B5EF4-FFF2-40B4-BE49-F238E27FC236}">
                <a16:creationId xmlns:a16="http://schemas.microsoft.com/office/drawing/2014/main" id="{3740726D-2E72-5E4D-8A3B-47182BCA13AF}"/>
              </a:ext>
            </a:extLst>
          </p:cNvPr>
          <p:cNvSpPr>
            <a:spLocks noGrp="1"/>
          </p:cNvSpPr>
          <p:nvPr>
            <p:ph type="sldNum" sz="quarter" idx="12"/>
          </p:nvPr>
        </p:nvSpPr>
        <p:spPr/>
        <p:txBody>
          <a:bodyPr/>
          <a:lstStyle/>
          <a:p>
            <a:fld id="{C3DB2ADC-AF19-4574-8C10-79B5B04FCA27}" type="slidenum">
              <a:rPr lang="en-US" smtClean="0"/>
              <a:t>14</a:t>
            </a:fld>
            <a:endParaRPr lang="en-US"/>
          </a:p>
        </p:txBody>
      </p:sp>
    </p:spTree>
    <p:extLst>
      <p:ext uri="{BB962C8B-B14F-4D97-AF65-F5344CB8AC3E}">
        <p14:creationId xmlns:p14="http://schemas.microsoft.com/office/powerpoint/2010/main" val="24802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750367" y="-120360"/>
            <a:ext cx="10691265" cy="710761"/>
          </a:xfrm>
        </p:spPr>
        <p:txBody>
          <a:bodyPr/>
          <a:lstStyle/>
          <a:p>
            <a:r>
              <a:rPr lang="it-IT" dirty="0"/>
              <a:t>CONCLUSIONI</a:t>
            </a:r>
          </a:p>
        </p:txBody>
      </p:sp>
      <p:sp>
        <p:nvSpPr>
          <p:cNvPr id="7" name="CasellaDiTesto 6">
            <a:extLst>
              <a:ext uri="{FF2B5EF4-FFF2-40B4-BE49-F238E27FC236}">
                <a16:creationId xmlns:a16="http://schemas.microsoft.com/office/drawing/2014/main" id="{48381A13-D4D6-4348-BD35-0F11C573D5DC}"/>
              </a:ext>
            </a:extLst>
          </p:cNvPr>
          <p:cNvSpPr txBox="1"/>
          <p:nvPr/>
        </p:nvSpPr>
        <p:spPr>
          <a:xfrm>
            <a:off x="2286000" y="785437"/>
            <a:ext cx="8175173" cy="523220"/>
          </a:xfrm>
          <a:prstGeom prst="rect">
            <a:avLst/>
          </a:prstGeom>
          <a:noFill/>
        </p:spPr>
        <p:txBody>
          <a:bodyPr wrap="square">
            <a:spAutoFit/>
          </a:bodyPr>
          <a:lstStyle/>
          <a:p>
            <a:pPr algn="ctr"/>
            <a:r>
              <a:rPr lang="en-US" sz="2800" dirty="0" err="1">
                <a:solidFill>
                  <a:srgbClr val="0D0D0D"/>
                </a:solidFill>
                <a:effectLst/>
                <a:latin typeface="Times New Roman" panose="02020603050405020304" pitchFamily="18" charset="0"/>
                <a:ea typeface="Times New Roman" panose="02020603050405020304" pitchFamily="18" charset="0"/>
              </a:rPr>
              <a:t>Analisi</a:t>
            </a:r>
            <a:r>
              <a:rPr lang="en-US" sz="2800" dirty="0">
                <a:solidFill>
                  <a:srgbClr val="0D0D0D"/>
                </a:solidFill>
                <a:effectLst/>
                <a:latin typeface="Times New Roman" panose="02020603050405020304" pitchFamily="18" charset="0"/>
                <a:ea typeface="Times New Roman" panose="02020603050405020304" pitchFamily="18" charset="0"/>
              </a:rPr>
              <a:t> del </a:t>
            </a:r>
            <a:r>
              <a:rPr lang="en-US" sz="2800" dirty="0" err="1">
                <a:solidFill>
                  <a:srgbClr val="0D0D0D"/>
                </a:solidFill>
                <a:effectLst/>
                <a:latin typeface="Times New Roman" panose="02020603050405020304" pitchFamily="18" charset="0"/>
                <a:ea typeface="Times New Roman" panose="02020603050405020304" pitchFamily="18" charset="0"/>
              </a:rPr>
              <a:t>linguaggio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peculiare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degli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intervistati</a:t>
            </a:r>
            <a:r>
              <a:rPr lang="en-US" sz="2800" dirty="0">
                <a:solidFill>
                  <a:srgbClr val="0D0D0D"/>
                </a:solidFill>
                <a:effectLst/>
                <a:latin typeface="Times New Roman" panose="02020603050405020304" pitchFamily="18" charset="0"/>
                <a:ea typeface="Times New Roman" panose="02020603050405020304" pitchFamily="18" charset="0"/>
              </a:rPr>
              <a:t> </a:t>
            </a:r>
            <a:endParaRPr lang="it-IT" sz="2800" dirty="0"/>
          </a:p>
        </p:txBody>
      </p:sp>
      <p:sp>
        <p:nvSpPr>
          <p:cNvPr id="9" name="CasellaDiTesto 8">
            <a:extLst>
              <a:ext uri="{FF2B5EF4-FFF2-40B4-BE49-F238E27FC236}">
                <a16:creationId xmlns:a16="http://schemas.microsoft.com/office/drawing/2014/main" id="{72FD7FCA-4296-493C-8D27-5D5B199A1710}"/>
              </a:ext>
            </a:extLst>
          </p:cNvPr>
          <p:cNvSpPr txBox="1"/>
          <p:nvPr/>
        </p:nvSpPr>
        <p:spPr>
          <a:xfrm>
            <a:off x="7500257" y="2308843"/>
            <a:ext cx="3799115" cy="954107"/>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Times New Roman" panose="02020603050405020304" pitchFamily="18" charset="0"/>
              </a:rPr>
              <a:t>Analisi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dello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spazio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dei</a:t>
            </a:r>
            <a:r>
              <a:rPr lang="en-US" sz="2800" dirty="0">
                <a:solidFill>
                  <a:srgbClr val="0D0D0D"/>
                </a:solidFill>
                <a:effectLst/>
                <a:latin typeface="Times New Roman" panose="02020603050405020304" pitchFamily="18" charset="0"/>
                <a:ea typeface="Times New Roman" panose="02020603050405020304" pitchFamily="18" charset="0"/>
              </a:rPr>
              <a:t> termini</a:t>
            </a:r>
            <a:endParaRPr lang="it-IT" sz="2800" dirty="0"/>
          </a:p>
        </p:txBody>
      </p:sp>
      <p:sp>
        <p:nvSpPr>
          <p:cNvPr id="10" name="CasellaDiTesto 9">
            <a:extLst>
              <a:ext uri="{FF2B5EF4-FFF2-40B4-BE49-F238E27FC236}">
                <a16:creationId xmlns:a16="http://schemas.microsoft.com/office/drawing/2014/main" id="{A6E2BD90-4E3F-4040-BAD4-CBDF601B3DCC}"/>
              </a:ext>
            </a:extLst>
          </p:cNvPr>
          <p:cNvSpPr txBox="1"/>
          <p:nvPr/>
        </p:nvSpPr>
        <p:spPr>
          <a:xfrm>
            <a:off x="149678" y="2242467"/>
            <a:ext cx="4272643" cy="1384995"/>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Times New Roman" panose="02020603050405020304" pitchFamily="18" charset="0"/>
              </a:rPr>
              <a:t>Analisi</a:t>
            </a:r>
            <a:r>
              <a:rPr lang="en-US" sz="2800" dirty="0">
                <a:solidFill>
                  <a:srgbClr val="0D0D0D"/>
                </a:solidFill>
                <a:effectLst/>
                <a:latin typeface="Times New Roman" panose="02020603050405020304" pitchFamily="18" charset="0"/>
                <a:ea typeface="Times New Roman" panose="02020603050405020304" pitchFamily="18" charset="0"/>
              </a:rPr>
              <a:t> del </a:t>
            </a:r>
            <a:r>
              <a:rPr lang="en-US" sz="2800" dirty="0" err="1">
                <a:solidFill>
                  <a:srgbClr val="0D0D0D"/>
                </a:solidFill>
                <a:effectLst/>
                <a:latin typeface="Times New Roman" panose="02020603050405020304" pitchFamily="18" charset="0"/>
                <a:ea typeface="Times New Roman" panose="02020603050405020304" pitchFamily="18" charset="0"/>
              </a:rPr>
              <a:t>lessico</a:t>
            </a:r>
            <a:r>
              <a:rPr lang="en-US" sz="2800" dirty="0">
                <a:solidFill>
                  <a:srgbClr val="0D0D0D"/>
                </a:solidFill>
                <a:effectLst/>
                <a:latin typeface="Times New Roman" panose="02020603050405020304" pitchFamily="18" charset="0"/>
                <a:ea typeface="Times New Roman" panose="02020603050405020304" pitchFamily="18" charset="0"/>
              </a:rPr>
              <a:t> proprio </a:t>
            </a:r>
            <a:r>
              <a:rPr lang="en-US" sz="2800" dirty="0" err="1">
                <a:solidFill>
                  <a:srgbClr val="0D0D0D"/>
                </a:solidFill>
                <a:effectLst/>
                <a:latin typeface="Times New Roman" panose="02020603050405020304" pitchFamily="18" charset="0"/>
                <a:ea typeface="Times New Roman" panose="02020603050405020304" pitchFamily="18" charset="0"/>
              </a:rPr>
              <a:t>delle</a:t>
            </a:r>
            <a:r>
              <a:rPr lang="en-US" sz="2800" dirty="0">
                <a:solidFill>
                  <a:srgbClr val="0D0D0D"/>
                </a:solidFill>
                <a:effectLst/>
                <a:latin typeface="Times New Roman" panose="02020603050405020304" pitchFamily="18" charset="0"/>
                <a:ea typeface="Times New Roman" panose="02020603050405020304" pitchFamily="18" charset="0"/>
              </a:rPr>
              <a:t> diverse </a:t>
            </a:r>
            <a:r>
              <a:rPr lang="en-US" sz="2800" dirty="0" err="1">
                <a:solidFill>
                  <a:srgbClr val="0D0D0D"/>
                </a:solidFill>
                <a:effectLst/>
                <a:latin typeface="Times New Roman" panose="02020603050405020304" pitchFamily="18" charset="0"/>
                <a:ea typeface="Times New Roman" panose="02020603050405020304" pitchFamily="18" charset="0"/>
              </a:rPr>
              <a:t>categorie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sociodemografiche</a:t>
            </a:r>
            <a:endParaRPr lang="it-IT" sz="2800" dirty="0"/>
          </a:p>
        </p:txBody>
      </p:sp>
      <p:sp>
        <p:nvSpPr>
          <p:cNvPr id="13" name="Freccia a destra 12">
            <a:extLst>
              <a:ext uri="{FF2B5EF4-FFF2-40B4-BE49-F238E27FC236}">
                <a16:creationId xmlns:a16="http://schemas.microsoft.com/office/drawing/2014/main" id="{EA8F8178-F2FB-4AE9-BF40-176479EAD850}"/>
              </a:ext>
            </a:extLst>
          </p:cNvPr>
          <p:cNvSpPr/>
          <p:nvPr/>
        </p:nvSpPr>
        <p:spPr>
          <a:xfrm rot="2591216">
            <a:off x="6156028" y="1649007"/>
            <a:ext cx="1475014" cy="759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AE161F9A-9657-4264-A87E-FF2DDDF2BBC8}"/>
              </a:ext>
            </a:extLst>
          </p:cNvPr>
          <p:cNvSpPr/>
          <p:nvPr/>
        </p:nvSpPr>
        <p:spPr>
          <a:xfrm rot="7783119">
            <a:off x="4325793" y="1677350"/>
            <a:ext cx="1475014" cy="759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6D58E425-8E52-4BD1-B479-E4BAFE42F94D}"/>
              </a:ext>
            </a:extLst>
          </p:cNvPr>
          <p:cNvSpPr/>
          <p:nvPr/>
        </p:nvSpPr>
        <p:spPr>
          <a:xfrm rot="5400000">
            <a:off x="5256461" y="3710679"/>
            <a:ext cx="1475014" cy="759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C0865243-85EE-4A49-81F8-0EF37DD8A7D3}"/>
              </a:ext>
            </a:extLst>
          </p:cNvPr>
          <p:cNvSpPr txBox="1"/>
          <p:nvPr/>
        </p:nvSpPr>
        <p:spPr>
          <a:xfrm>
            <a:off x="3235801" y="4798172"/>
            <a:ext cx="6096000" cy="1384995"/>
          </a:xfrm>
          <a:prstGeom prst="rect">
            <a:avLst/>
          </a:prstGeom>
          <a:noFill/>
        </p:spPr>
        <p:txBody>
          <a:bodyPr wrap="square">
            <a:spAutoFit/>
          </a:bodyPr>
          <a:lstStyle/>
          <a:p>
            <a:pPr algn="ctr"/>
            <a:r>
              <a:rPr lang="it-IT" sz="2800" dirty="0">
                <a:solidFill>
                  <a:srgbClr val="0D0D0D"/>
                </a:solidFill>
                <a:latin typeface="Times New Roman" panose="02020603050405020304" pitchFamily="18" charset="0"/>
              </a:rPr>
              <a:t>Inalterabilità delle d</a:t>
            </a:r>
            <a:r>
              <a:rPr lang="en-US" sz="2800" dirty="0" err="1">
                <a:solidFill>
                  <a:srgbClr val="0D0D0D"/>
                </a:solidFill>
                <a:latin typeface="Times New Roman" panose="02020603050405020304" pitchFamily="18" charset="0"/>
              </a:rPr>
              <a:t>imensioni</a:t>
            </a:r>
            <a:r>
              <a:rPr lang="en-US" sz="2800" dirty="0">
                <a:solidFill>
                  <a:srgbClr val="0D0D0D"/>
                </a:solidFill>
                <a:latin typeface="Times New Roman" panose="02020603050405020304" pitchFamily="18" charset="0"/>
              </a:rPr>
              <a:t> del </a:t>
            </a:r>
            <a:r>
              <a:rPr lang="en-US" sz="2800" dirty="0" err="1">
                <a:solidFill>
                  <a:srgbClr val="0D0D0D"/>
                </a:solidFill>
                <a:latin typeface="Times New Roman" panose="02020603050405020304" pitchFamily="18" charset="0"/>
              </a:rPr>
              <a:t>sentire</a:t>
            </a:r>
            <a:r>
              <a:rPr lang="en-US" sz="2800" dirty="0">
                <a:solidFill>
                  <a:srgbClr val="0D0D0D"/>
                </a:solidFill>
                <a:latin typeface="Times New Roman" panose="02020603050405020304" pitchFamily="18" charset="0"/>
              </a:rPr>
              <a:t> e </a:t>
            </a:r>
            <a:r>
              <a:rPr lang="en-US" sz="2800" dirty="0" err="1">
                <a:solidFill>
                  <a:srgbClr val="0D0D0D"/>
                </a:solidFill>
                <a:latin typeface="Times New Roman" panose="02020603050405020304" pitchFamily="18" charset="0"/>
              </a:rPr>
              <a:t>della</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pratica</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nella</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rappresentazione</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linguistica</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della</a:t>
            </a:r>
            <a:r>
              <a:rPr lang="en-US" sz="2800" dirty="0">
                <a:solidFill>
                  <a:srgbClr val="0D0D0D"/>
                </a:solidFill>
                <a:latin typeface="Times New Roman" panose="02020603050405020304" pitchFamily="18" charset="0"/>
              </a:rPr>
              <a:t> </a:t>
            </a:r>
            <a:r>
              <a:rPr lang="en-US" sz="2800" dirty="0" err="1">
                <a:solidFill>
                  <a:srgbClr val="0D0D0D"/>
                </a:solidFill>
                <a:latin typeface="Times New Roman" panose="02020603050405020304" pitchFamily="18" charset="0"/>
              </a:rPr>
              <a:t>religiosità</a:t>
            </a:r>
            <a:endParaRPr lang="it-IT" sz="2800" dirty="0">
              <a:solidFill>
                <a:srgbClr val="0D0D0D"/>
              </a:solidFill>
              <a:latin typeface="Times New Roman" panose="02020603050405020304" pitchFamily="18" charset="0"/>
            </a:endParaRPr>
          </a:p>
        </p:txBody>
      </p:sp>
      <p:sp>
        <p:nvSpPr>
          <p:cNvPr id="4" name="Segnaposto numero diapositiva 3">
            <a:extLst>
              <a:ext uri="{FF2B5EF4-FFF2-40B4-BE49-F238E27FC236}">
                <a16:creationId xmlns:a16="http://schemas.microsoft.com/office/drawing/2014/main" id="{638273EA-50A6-D04B-9D6C-5DCC6E48FD73}"/>
              </a:ext>
            </a:extLst>
          </p:cNvPr>
          <p:cNvSpPr>
            <a:spLocks noGrp="1"/>
          </p:cNvSpPr>
          <p:nvPr>
            <p:ph type="sldNum" sz="quarter" idx="12"/>
          </p:nvPr>
        </p:nvSpPr>
        <p:spPr/>
        <p:txBody>
          <a:bodyPr/>
          <a:lstStyle/>
          <a:p>
            <a:fld id="{C3DB2ADC-AF19-4574-8C10-79B5B04FCA27}" type="slidenum">
              <a:rPr lang="en-US" smtClean="0"/>
              <a:t>15</a:t>
            </a:fld>
            <a:endParaRPr lang="en-US"/>
          </a:p>
        </p:txBody>
      </p:sp>
    </p:spTree>
    <p:extLst>
      <p:ext uri="{BB962C8B-B14F-4D97-AF65-F5344CB8AC3E}">
        <p14:creationId xmlns:p14="http://schemas.microsoft.com/office/powerpoint/2010/main" val="72257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B17DC-23A6-E947-A33B-51F59F67825D}"/>
              </a:ext>
            </a:extLst>
          </p:cNvPr>
          <p:cNvSpPr>
            <a:spLocks noGrp="1"/>
          </p:cNvSpPr>
          <p:nvPr>
            <p:ph type="title"/>
          </p:nvPr>
        </p:nvSpPr>
        <p:spPr>
          <a:xfrm>
            <a:off x="750367" y="2743485"/>
            <a:ext cx="10691265" cy="1371030"/>
          </a:xfrm>
        </p:spPr>
        <p:txBody>
          <a:bodyPr>
            <a:normAutofit fontScale="90000"/>
          </a:bodyPr>
          <a:lstStyle/>
          <a:p>
            <a:pPr algn="ctr"/>
            <a:r>
              <a:rPr lang="it-IT" i="1" dirty="0"/>
              <a:t>Generazioni e religiosità:</a:t>
            </a:r>
            <a:br>
              <a:rPr lang="it-IT" i="1" dirty="0"/>
            </a:br>
            <a:r>
              <a:rPr lang="it-IT" i="1" dirty="0"/>
              <a:t>riflessioni a partire dai lessici peculiari </a:t>
            </a:r>
            <a:r>
              <a:rPr lang="it-IT" dirty="0"/>
              <a:t/>
            </a:r>
            <a:br>
              <a:rPr lang="it-IT" dirty="0"/>
            </a:br>
            <a:endParaRPr lang="it-IT" dirty="0"/>
          </a:p>
        </p:txBody>
      </p:sp>
      <p:sp>
        <p:nvSpPr>
          <p:cNvPr id="3" name="Segnaposto piè di pagina 2">
            <a:extLst>
              <a:ext uri="{FF2B5EF4-FFF2-40B4-BE49-F238E27FC236}">
                <a16:creationId xmlns:a16="http://schemas.microsoft.com/office/drawing/2014/main" id="{57010165-0D39-984A-9224-9F1174C06092}"/>
              </a:ext>
            </a:extLst>
          </p:cNvPr>
          <p:cNvSpPr>
            <a:spLocks noGrp="1"/>
          </p:cNvSpPr>
          <p:nvPr>
            <p:ph type="ftr" sz="quarter" idx="11"/>
          </p:nvPr>
        </p:nvSpPr>
        <p:spPr/>
        <p:txBody>
          <a:bodyPr/>
          <a:lstStyle/>
          <a:p>
            <a:r>
              <a:rPr lang="en-US" dirty="0"/>
              <a:t>Augusto Cocorullo</a:t>
            </a:r>
          </a:p>
        </p:txBody>
      </p:sp>
      <p:sp>
        <p:nvSpPr>
          <p:cNvPr id="4" name="Segnaposto numero diapositiva 3">
            <a:extLst>
              <a:ext uri="{FF2B5EF4-FFF2-40B4-BE49-F238E27FC236}">
                <a16:creationId xmlns:a16="http://schemas.microsoft.com/office/drawing/2014/main" id="{EF4B36AB-902A-664C-82F6-13A0FF32D49F}"/>
              </a:ext>
            </a:extLst>
          </p:cNvPr>
          <p:cNvSpPr>
            <a:spLocks noGrp="1"/>
          </p:cNvSpPr>
          <p:nvPr>
            <p:ph type="sldNum" sz="quarter" idx="12"/>
          </p:nvPr>
        </p:nvSpPr>
        <p:spPr/>
        <p:txBody>
          <a:bodyPr/>
          <a:lstStyle/>
          <a:p>
            <a:fld id="{C3DB2ADC-AF19-4574-8C10-79B5B04FCA27}" type="slidenum">
              <a:rPr lang="en-US" smtClean="0"/>
              <a:t>16</a:t>
            </a:fld>
            <a:endParaRPr lang="en-US"/>
          </a:p>
        </p:txBody>
      </p:sp>
    </p:spTree>
    <p:extLst>
      <p:ext uri="{BB962C8B-B14F-4D97-AF65-F5344CB8AC3E}">
        <p14:creationId xmlns:p14="http://schemas.microsoft.com/office/powerpoint/2010/main" val="37240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F910D-CEA2-CD49-B2F1-8B60CDD4E942}"/>
              </a:ext>
            </a:extLst>
          </p:cNvPr>
          <p:cNvSpPr>
            <a:spLocks noGrp="1"/>
          </p:cNvSpPr>
          <p:nvPr>
            <p:ph type="title"/>
          </p:nvPr>
        </p:nvSpPr>
        <p:spPr/>
        <p:txBody>
          <a:bodyPr>
            <a:normAutofit/>
          </a:bodyPr>
          <a:lstStyle/>
          <a:p>
            <a:pPr algn="ctr"/>
            <a:r>
              <a:rPr lang="it-IT" sz="2400" dirty="0"/>
              <a:t>Composizione del vocabolario</a:t>
            </a:r>
          </a:p>
        </p:txBody>
      </p:sp>
      <p:pic>
        <p:nvPicPr>
          <p:cNvPr id="6" name="Immagine 5">
            <a:extLst>
              <a:ext uri="{FF2B5EF4-FFF2-40B4-BE49-F238E27FC236}">
                <a16:creationId xmlns:a16="http://schemas.microsoft.com/office/drawing/2014/main" id="{39675D23-7ECC-F64D-B374-E22026FBF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839" y="2119040"/>
            <a:ext cx="6058321" cy="3211241"/>
          </a:xfrm>
          <a:prstGeom prst="rect">
            <a:avLst/>
          </a:prstGeom>
        </p:spPr>
      </p:pic>
      <p:sp>
        <p:nvSpPr>
          <p:cNvPr id="8" name="Segnaposto numero diapositiva 7">
            <a:extLst>
              <a:ext uri="{FF2B5EF4-FFF2-40B4-BE49-F238E27FC236}">
                <a16:creationId xmlns:a16="http://schemas.microsoft.com/office/drawing/2014/main" id="{64037ABE-0605-8742-9D0C-209FA3D09C18}"/>
              </a:ext>
            </a:extLst>
          </p:cNvPr>
          <p:cNvSpPr>
            <a:spLocks noGrp="1"/>
          </p:cNvSpPr>
          <p:nvPr>
            <p:ph type="sldNum" sz="quarter" idx="12"/>
          </p:nvPr>
        </p:nvSpPr>
        <p:spPr/>
        <p:txBody>
          <a:bodyPr/>
          <a:lstStyle/>
          <a:p>
            <a:fld id="{C3DB2ADC-AF19-4574-8C10-79B5B04FCA27}" type="slidenum">
              <a:rPr lang="en-US" smtClean="0"/>
              <a:t>17</a:t>
            </a:fld>
            <a:endParaRPr lang="en-US"/>
          </a:p>
        </p:txBody>
      </p:sp>
    </p:spTree>
    <p:extLst>
      <p:ext uri="{BB962C8B-B14F-4D97-AF65-F5344CB8AC3E}">
        <p14:creationId xmlns:p14="http://schemas.microsoft.com/office/powerpoint/2010/main" val="339300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9245E-988E-4748-ACEF-FB7B163F5F11}"/>
              </a:ext>
            </a:extLst>
          </p:cNvPr>
          <p:cNvSpPr>
            <a:spLocks noGrp="1"/>
          </p:cNvSpPr>
          <p:nvPr>
            <p:ph type="title"/>
          </p:nvPr>
        </p:nvSpPr>
        <p:spPr/>
        <p:txBody>
          <a:bodyPr>
            <a:normAutofit/>
          </a:bodyPr>
          <a:lstStyle/>
          <a:p>
            <a:pPr algn="ctr"/>
            <a:r>
              <a:rPr lang="it-IT" sz="2400" dirty="0"/>
              <a:t>Distribuzione del lessico per genere, classi d’</a:t>
            </a:r>
            <a:r>
              <a:rPr lang="it-IT" sz="2400" dirty="0" err="1"/>
              <a:t>eta</a:t>
            </a:r>
            <a:r>
              <a:rPr lang="it-IT" sz="2400" dirty="0"/>
              <a:t>̀, collocazione territoriale e titolo di studio (%)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36F5CF77-59D8-3349-9EB8-DF74783B7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308" y="2492297"/>
            <a:ext cx="7705917" cy="2180063"/>
          </a:xfrm>
          <a:prstGeom prst="rect">
            <a:avLst/>
          </a:prstGeom>
        </p:spPr>
      </p:pic>
      <p:sp>
        <p:nvSpPr>
          <p:cNvPr id="8" name="Segnaposto numero diapositiva 7">
            <a:extLst>
              <a:ext uri="{FF2B5EF4-FFF2-40B4-BE49-F238E27FC236}">
                <a16:creationId xmlns:a16="http://schemas.microsoft.com/office/drawing/2014/main" id="{0E54E530-1F7F-3E49-B5FD-F62A0428CDDC}"/>
              </a:ext>
            </a:extLst>
          </p:cNvPr>
          <p:cNvSpPr>
            <a:spLocks noGrp="1"/>
          </p:cNvSpPr>
          <p:nvPr>
            <p:ph type="sldNum" sz="quarter" idx="12"/>
          </p:nvPr>
        </p:nvSpPr>
        <p:spPr/>
        <p:txBody>
          <a:bodyPr/>
          <a:lstStyle/>
          <a:p>
            <a:fld id="{C3DB2ADC-AF19-4574-8C10-79B5B04FCA27}" type="slidenum">
              <a:rPr lang="en-US" smtClean="0"/>
              <a:t>18</a:t>
            </a:fld>
            <a:endParaRPr lang="en-US"/>
          </a:p>
        </p:txBody>
      </p:sp>
    </p:spTree>
    <p:extLst>
      <p:ext uri="{BB962C8B-B14F-4D97-AF65-F5344CB8AC3E}">
        <p14:creationId xmlns:p14="http://schemas.microsoft.com/office/powerpoint/2010/main" val="121299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75CF68-9853-964E-A418-FAF1F474E804}"/>
              </a:ext>
            </a:extLst>
          </p:cNvPr>
          <p:cNvSpPr>
            <a:spLocks noGrp="1"/>
          </p:cNvSpPr>
          <p:nvPr>
            <p:ph type="title"/>
          </p:nvPr>
        </p:nvSpPr>
        <p:spPr/>
        <p:txBody>
          <a:bodyPr>
            <a:normAutofit/>
          </a:bodyPr>
          <a:lstStyle/>
          <a:p>
            <a:pPr algn="ctr"/>
            <a:r>
              <a:rPr lang="it-IT" sz="2400" dirty="0"/>
              <a:t>Forme di natura religiosa estratte dal lessico generale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02E7CAFA-7CD3-1C4F-A1F8-BBF3493DA1BD}"/>
              </a:ext>
            </a:extLst>
          </p:cNvPr>
          <p:cNvPicPr>
            <a:picLocks noChangeAspect="1"/>
          </p:cNvPicPr>
          <p:nvPr/>
        </p:nvPicPr>
        <p:blipFill rotWithShape="1">
          <a:blip r:embed="rId2">
            <a:extLst>
              <a:ext uri="{28A0092B-C50C-407E-A947-70E740481C1C}">
                <a14:useLocalDpi xmlns:a14="http://schemas.microsoft.com/office/drawing/2010/main" val="0"/>
              </a:ext>
            </a:extLst>
          </a:blip>
          <a:srcRect t="3189"/>
          <a:stretch/>
        </p:blipFill>
        <p:spPr>
          <a:xfrm>
            <a:off x="1919883" y="2293126"/>
            <a:ext cx="8352233" cy="2616501"/>
          </a:xfrm>
          <a:prstGeom prst="rect">
            <a:avLst/>
          </a:prstGeom>
        </p:spPr>
      </p:pic>
      <p:sp>
        <p:nvSpPr>
          <p:cNvPr id="8" name="Segnaposto numero diapositiva 7">
            <a:extLst>
              <a:ext uri="{FF2B5EF4-FFF2-40B4-BE49-F238E27FC236}">
                <a16:creationId xmlns:a16="http://schemas.microsoft.com/office/drawing/2014/main" id="{0C8D6339-B0FF-B649-BB99-512C054326BC}"/>
              </a:ext>
            </a:extLst>
          </p:cNvPr>
          <p:cNvSpPr>
            <a:spLocks noGrp="1"/>
          </p:cNvSpPr>
          <p:nvPr>
            <p:ph type="sldNum" sz="quarter" idx="12"/>
          </p:nvPr>
        </p:nvSpPr>
        <p:spPr/>
        <p:txBody>
          <a:bodyPr/>
          <a:lstStyle/>
          <a:p>
            <a:fld id="{C3DB2ADC-AF19-4574-8C10-79B5B04FCA27}" type="slidenum">
              <a:rPr lang="en-US" smtClean="0"/>
              <a:t>19</a:t>
            </a:fld>
            <a:endParaRPr lang="en-US"/>
          </a:p>
        </p:txBody>
      </p:sp>
    </p:spTree>
    <p:extLst>
      <p:ext uri="{BB962C8B-B14F-4D97-AF65-F5344CB8AC3E}">
        <p14:creationId xmlns:p14="http://schemas.microsoft.com/office/powerpoint/2010/main" val="176866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6B5DBF3-C498-4290-A895-29181315E8BC}"/>
              </a:ext>
            </a:extLst>
          </p:cNvPr>
          <p:cNvSpPr>
            <a:spLocks noGrp="1"/>
          </p:cNvSpPr>
          <p:nvPr>
            <p:ph type="ftr" sz="quarter" idx="11"/>
          </p:nvPr>
        </p:nvSpPr>
        <p:spPr/>
        <p:txBody>
          <a:bodyPr/>
          <a:lstStyle/>
          <a:p>
            <a:r>
              <a:rPr lang="en-US" dirty="0"/>
              <a:t>Amalia Caputo</a:t>
            </a:r>
          </a:p>
        </p:txBody>
      </p:sp>
      <p:sp>
        <p:nvSpPr>
          <p:cNvPr id="4" name="Rectangle 2">
            <a:extLst>
              <a:ext uri="{FF2B5EF4-FFF2-40B4-BE49-F238E27FC236}">
                <a16:creationId xmlns:a16="http://schemas.microsoft.com/office/drawing/2014/main" id="{E6EEE0EE-1C4B-4BB1-846A-E5A448112CD5}"/>
              </a:ext>
            </a:extLst>
          </p:cNvPr>
          <p:cNvSpPr>
            <a:spLocks noChangeArrowheads="1"/>
          </p:cNvSpPr>
          <p:nvPr/>
        </p:nvSpPr>
        <p:spPr bwMode="auto">
          <a:xfrm>
            <a:off x="0" y="-270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7744" tIns="45720" rIns="91440" bIns="6348" numCol="1" anchor="ctr" anchorCtr="0" compatLnSpc="1">
            <a:prstTxWarp prst="textNoShape">
              <a:avLst/>
            </a:prstTxWarp>
            <a:spAutoFit/>
          </a:bodyPr>
          <a:lstStyle/>
          <a:p>
            <a:endParaRPr lang="it-IT" dirty="0"/>
          </a:p>
        </p:txBody>
      </p:sp>
      <p:sp>
        <p:nvSpPr>
          <p:cNvPr id="5" name="Input penna 4">
            <a:extLst>
              <a:ext uri="{FF2B5EF4-FFF2-40B4-BE49-F238E27FC236}">
                <a16:creationId xmlns:a16="http://schemas.microsoft.com/office/drawing/2014/main" id="{D8EE4DE6-6B64-4CBF-9F30-75D72DAE5755}"/>
              </a:ext>
            </a:extLst>
          </p:cNvPr>
          <p:cNvSpPr>
            <a:spLocks noRot="1" noChangeAspect="1" noEditPoints="1" noChangeArrowheads="1" noChangeShapeType="1" noTextEdit="1"/>
          </p:cNvSpPr>
          <p:nvPr/>
        </p:nvSpPr>
        <p:spPr bwMode="auto">
          <a:xfrm>
            <a:off x="-9525" y="0"/>
            <a:ext cx="28575" cy="20638"/>
          </a:xfrm>
          <a:prstGeom prst="rect">
            <a:avLst/>
          </a:prstGeom>
          <a:noFill/>
          <a:ln w="18000" cap="rnd" algn="ctr">
            <a:solidFill>
              <a:srgbClr val="004F8B"/>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7" name="CasellaDiTesto 6">
            <a:extLst>
              <a:ext uri="{FF2B5EF4-FFF2-40B4-BE49-F238E27FC236}">
                <a16:creationId xmlns:a16="http://schemas.microsoft.com/office/drawing/2014/main" id="{0B442632-8BEE-4359-A377-96E09BFDB146}"/>
              </a:ext>
            </a:extLst>
          </p:cNvPr>
          <p:cNvSpPr txBox="1"/>
          <p:nvPr/>
        </p:nvSpPr>
        <p:spPr>
          <a:xfrm>
            <a:off x="277728" y="1458008"/>
            <a:ext cx="11636544" cy="4925836"/>
          </a:xfrm>
          <a:prstGeom prst="rect">
            <a:avLst/>
          </a:prstGeom>
          <a:noFill/>
        </p:spPr>
        <p:txBody>
          <a:bodyPr wrap="square">
            <a:spAutoFit/>
          </a:bodyPr>
          <a:lstStyle/>
          <a:p>
            <a:pPr marL="171450" marR="5080" indent="174625" algn="just">
              <a:lnSpc>
                <a:spcPct val="103000"/>
              </a:lnSpc>
              <a:spcAft>
                <a:spcPts val="25"/>
              </a:spcAft>
            </a:pPr>
            <a:r>
              <a:rPr lang="en-US" sz="1800" i="1" dirty="0">
                <a:solidFill>
                  <a:srgbClr val="0D0D0D"/>
                </a:solidFill>
                <a:effectLst/>
                <a:latin typeface="Times New Roman" panose="02020603050405020304" pitchFamily="18" charset="0"/>
                <a:ea typeface="Times New Roman" panose="02020603050405020304" pitchFamily="18" charset="0"/>
              </a:rPr>
              <a:t> </a:t>
            </a:r>
            <a:endParaRPr lang="it-IT" sz="1800" dirty="0">
              <a:solidFill>
                <a:srgbClr val="0D0D0D"/>
              </a:solidFill>
              <a:effectLst/>
              <a:latin typeface="Times New Roman" panose="02020603050405020304" pitchFamily="18" charset="0"/>
              <a:ea typeface="Times New Roman" panose="02020603050405020304" pitchFamily="18" charset="0"/>
            </a:endParaRPr>
          </a:p>
          <a:p>
            <a:pPr marL="18034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OBIETTIVO </a:t>
            </a:r>
            <a:r>
              <a:rPr lang="en-US" sz="1800" dirty="0">
                <a:solidFill>
                  <a:srgbClr val="0D0D0D"/>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ispezionare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gli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orizzonti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emergenti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della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religiosità</a:t>
            </a:r>
            <a:r>
              <a:rPr lang="en-US" sz="1800" dirty="0">
                <a:solidFill>
                  <a:srgbClr val="0D0D0D"/>
                </a:solidFill>
                <a:effectLst/>
                <a:latin typeface="Times New Roman" panose="02020603050405020304" pitchFamily="18" charset="0"/>
                <a:ea typeface="Times New Roman" panose="02020603050405020304" pitchFamily="18" charset="0"/>
              </a:rPr>
              <a:t> in Italia a </a:t>
            </a:r>
            <a:r>
              <a:rPr lang="en-US" sz="1800" dirty="0" err="1">
                <a:solidFill>
                  <a:srgbClr val="0D0D0D"/>
                </a:solidFill>
                <a:effectLst/>
                <a:latin typeface="Times New Roman" panose="02020603050405020304" pitchFamily="18" charset="0"/>
                <a:ea typeface="Times New Roman" panose="02020603050405020304" pitchFamily="18" charset="0"/>
              </a:rPr>
              <a:t>partire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dalle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narrazioni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discorsive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degli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intervistati</a:t>
            </a:r>
            <a:r>
              <a:rPr lang="en-US" sz="1800" dirty="0">
                <a:solidFill>
                  <a:srgbClr val="0D0D0D"/>
                </a:solidFill>
                <a:effectLst/>
                <a:latin typeface="Times New Roman" panose="02020603050405020304" pitchFamily="18" charset="0"/>
                <a:ea typeface="Times New Roman" panose="02020603050405020304" pitchFamily="18" charset="0"/>
              </a:rPr>
              <a:t> per </a:t>
            </a:r>
            <a:r>
              <a:rPr lang="en-US" sz="1800" dirty="0" err="1">
                <a:solidFill>
                  <a:srgbClr val="0D0D0D"/>
                </a:solidFill>
                <a:effectLst/>
                <a:latin typeface="Times New Roman" panose="02020603050405020304" pitchFamily="18" charset="0"/>
                <a:ea typeface="Times New Roman" panose="02020603050405020304" pitchFamily="18" charset="0"/>
              </a:rPr>
              <a:t>giungere</a:t>
            </a:r>
            <a:r>
              <a:rPr lang="en-US" sz="1800" dirty="0">
                <a:solidFill>
                  <a:srgbClr val="0D0D0D"/>
                </a:solidFill>
                <a:effectLst/>
                <a:latin typeface="Times New Roman" panose="02020603050405020304" pitchFamily="18" charset="0"/>
                <a:ea typeface="Times New Roman" panose="02020603050405020304" pitchFamily="18" charset="0"/>
              </a:rPr>
              <a:t> a </a:t>
            </a:r>
            <a:r>
              <a:rPr lang="en-US" sz="1800" dirty="0" err="1">
                <a:solidFill>
                  <a:srgbClr val="0D0D0D"/>
                </a:solidFill>
                <a:effectLst/>
                <a:latin typeface="Times New Roman" panose="02020603050405020304" pitchFamily="18" charset="0"/>
                <a:ea typeface="Times New Roman" panose="02020603050405020304" pitchFamily="18" charset="0"/>
              </a:rPr>
              <a:t>specifici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modelli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dell’agire</a:t>
            </a:r>
            <a:r>
              <a:rPr lang="en-US" sz="1800" dirty="0">
                <a:solidFill>
                  <a:srgbClr val="0D0D0D"/>
                </a:solidFill>
                <a:effectLst/>
                <a:latin typeface="Times New Roman" panose="02020603050405020304" pitchFamily="18" charset="0"/>
                <a:ea typeface="Times New Roman" panose="02020603050405020304" pitchFamily="18" charset="0"/>
              </a:rPr>
              <a:t> religioso, non religioso o </a:t>
            </a:r>
            <a:r>
              <a:rPr lang="en-US" sz="1800" dirty="0" err="1">
                <a:solidFill>
                  <a:srgbClr val="0D0D0D"/>
                </a:solidFill>
                <a:effectLst/>
                <a:latin typeface="Times New Roman" panose="02020603050405020304" pitchFamily="18" charset="0"/>
                <a:ea typeface="Times New Roman" panose="02020603050405020304" pitchFamily="18" charset="0"/>
              </a:rPr>
              <a:t>diversamente</a:t>
            </a:r>
            <a:r>
              <a:rPr lang="en-US" sz="1800" dirty="0">
                <a:solidFill>
                  <a:srgbClr val="0D0D0D"/>
                </a:solidFill>
                <a:effectLst/>
                <a:latin typeface="Times New Roman" panose="02020603050405020304" pitchFamily="18" charset="0"/>
                <a:ea typeface="Times New Roman" panose="02020603050405020304" pitchFamily="18" charset="0"/>
              </a:rPr>
              <a:t> religioso</a:t>
            </a:r>
          </a:p>
          <a:p>
            <a:pPr marL="180340" marR="5080" indent="174625" algn="just">
              <a:lnSpc>
                <a:spcPct val="103000"/>
              </a:lnSpc>
              <a:spcAft>
                <a:spcPts val="25"/>
              </a:spcAft>
            </a:pPr>
            <a:endParaRPr lang="en-US" dirty="0">
              <a:solidFill>
                <a:srgbClr val="0D0D0D"/>
              </a:solidFill>
              <a:latin typeface="Times New Roman" panose="02020603050405020304" pitchFamily="18" charset="0"/>
              <a:ea typeface="Times New Roman" panose="02020603050405020304" pitchFamily="18" charset="0"/>
            </a:endParaRPr>
          </a:p>
          <a:p>
            <a:pPr marL="171450" marR="5080" indent="174625" algn="just">
              <a:lnSpc>
                <a:spcPct val="103000"/>
              </a:lnSpc>
              <a:spcAft>
                <a:spcPts val="25"/>
              </a:spcAft>
            </a:pPr>
            <a:endParaRPr lang="en-US" sz="1800" dirty="0">
              <a:solidFill>
                <a:srgbClr val="0D0D0D"/>
              </a:solidFill>
              <a:effectLst/>
              <a:latin typeface="Times New Roman" panose="02020603050405020304" pitchFamily="18" charset="0"/>
              <a:ea typeface="Times New Roman" panose="02020603050405020304" pitchFamily="18" charset="0"/>
            </a:endParaRPr>
          </a:p>
          <a:p>
            <a:pPr marL="17145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DISEGNO MIX </a:t>
            </a:r>
            <a:r>
              <a:rPr lang="en-US" sz="1800" dirty="0">
                <a:solidFill>
                  <a:srgbClr val="0D0D0D"/>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solidFill>
                  <a:srgbClr val="0D0D0D"/>
                </a:solidFill>
                <a:effectLst/>
                <a:latin typeface="Times New Roman" panose="02020603050405020304" pitchFamily="18" charset="0"/>
                <a:ea typeface="Times New Roman" panose="02020603050405020304" pitchFamily="18" charset="0"/>
              </a:rPr>
              <a:t> APPROCCIO PRAGMATICO DATA DRIVEN (</a:t>
            </a:r>
            <a:r>
              <a:rPr lang="en-US" sz="1800" dirty="0" err="1">
                <a:solidFill>
                  <a:srgbClr val="0D0D0D"/>
                </a:solidFill>
                <a:effectLst/>
                <a:latin typeface="Times New Roman" panose="02020603050405020304" pitchFamily="18" charset="0"/>
                <a:ea typeface="Times New Roman" panose="02020603050405020304" pitchFamily="18" charset="0"/>
              </a:rPr>
              <a:t>analisi</a:t>
            </a:r>
            <a:r>
              <a:rPr lang="en-US" sz="1800" dirty="0">
                <a:solidFill>
                  <a:srgbClr val="0D0D0D"/>
                </a:solidFill>
                <a:effectLst/>
                <a:latin typeface="Times New Roman" panose="02020603050405020304" pitchFamily="18" charset="0"/>
                <a:ea typeface="Times New Roman" panose="02020603050405020304" pitchFamily="18" charset="0"/>
              </a:rPr>
              <a:t> del </a:t>
            </a:r>
            <a:r>
              <a:rPr lang="en-US" sz="1800" dirty="0" err="1">
                <a:solidFill>
                  <a:srgbClr val="0D0D0D"/>
                </a:solidFill>
                <a:effectLst/>
                <a:latin typeface="Times New Roman" panose="02020603050405020304" pitchFamily="18" charset="0"/>
                <a:ea typeface="Times New Roman" panose="02020603050405020304" pitchFamily="18" charset="0"/>
              </a:rPr>
              <a:t>contenuto</a:t>
            </a:r>
            <a:r>
              <a:rPr lang="en-US" sz="1800" dirty="0">
                <a:solidFill>
                  <a:srgbClr val="0D0D0D"/>
                </a:solidFill>
                <a:effectLst/>
                <a:latin typeface="Times New Roman" panose="02020603050405020304" pitchFamily="18" charset="0"/>
                <a:ea typeface="Times New Roman" panose="02020603050405020304" pitchFamily="18" charset="0"/>
              </a:rPr>
              <a:t>)</a:t>
            </a:r>
            <a:endParaRPr lang="it-IT" sz="1800" dirty="0">
              <a:solidFill>
                <a:srgbClr val="0D0D0D"/>
              </a:solidFill>
              <a:effectLst/>
              <a:latin typeface="Times New Roman" panose="02020603050405020304" pitchFamily="18" charset="0"/>
              <a:ea typeface="Times New Roman" panose="02020603050405020304" pitchFamily="18" charset="0"/>
            </a:endParaRPr>
          </a:p>
          <a:p>
            <a:pPr marL="17145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 </a:t>
            </a:r>
            <a:endParaRPr lang="it-IT" sz="1800" dirty="0">
              <a:solidFill>
                <a:srgbClr val="0D0D0D"/>
              </a:solidFill>
              <a:effectLst/>
              <a:latin typeface="Times New Roman" panose="02020603050405020304" pitchFamily="18" charset="0"/>
              <a:ea typeface="Times New Roman" panose="02020603050405020304" pitchFamily="18" charset="0"/>
            </a:endParaRPr>
          </a:p>
          <a:p>
            <a:pPr marL="18034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 </a:t>
            </a:r>
            <a:endParaRPr lang="it-IT" sz="1800" dirty="0">
              <a:solidFill>
                <a:srgbClr val="0D0D0D"/>
              </a:solidFill>
              <a:effectLst/>
              <a:latin typeface="Times New Roman" panose="02020603050405020304" pitchFamily="18" charset="0"/>
              <a:ea typeface="Times New Roman" panose="02020603050405020304" pitchFamily="18" charset="0"/>
            </a:endParaRPr>
          </a:p>
          <a:p>
            <a:pPr marL="17145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COME </a:t>
            </a:r>
            <a:r>
              <a:rPr lang="en-US" sz="1800" dirty="0">
                <a:solidFill>
                  <a:srgbClr val="0D0D0D"/>
                </a:solidFill>
                <a:effectLst/>
                <a:latin typeface="Times New Roman" panose="02020603050405020304" pitchFamily="18" charset="0"/>
                <a:ea typeface="Times New Roman" panose="02020603050405020304" pitchFamily="18" charset="0"/>
                <a:sym typeface="Wingdings" panose="05000000000000000000" pitchFamily="2" charset="2"/>
              </a:rPr>
              <a:t></a:t>
            </a:r>
            <a:endParaRPr lang="en-US"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endParaRPr>
          </a:p>
          <a:p>
            <a:pPr marL="457200" marR="5080" indent="-285750" algn="just">
              <a:lnSpc>
                <a:spcPct val="103000"/>
              </a:lnSpc>
              <a:spcAft>
                <a:spcPts val="25"/>
              </a:spcAft>
              <a:buFont typeface="Wingdings" panose="05000000000000000000" pitchFamily="2" charset="2"/>
              <a:buChar char="Ø"/>
            </a:pPr>
            <a:r>
              <a:rPr lang="en-US" dirty="0" err="1">
                <a:solidFill>
                  <a:srgbClr val="0D0D0D"/>
                </a:solidFill>
                <a:latin typeface="Times New Roman" panose="02020603050405020304" pitchFamily="18" charset="0"/>
                <a:ea typeface="Times New Roman" panose="02020603050405020304" pitchFamily="18" charset="0"/>
              </a:rPr>
              <a:t>I</a:t>
            </a:r>
            <a:r>
              <a:rPr lang="en-US" sz="1800" dirty="0" err="1">
                <a:solidFill>
                  <a:srgbClr val="0D0D0D"/>
                </a:solidFill>
                <a:effectLst/>
                <a:latin typeface="Times New Roman" panose="02020603050405020304" pitchFamily="18" charset="0"/>
                <a:ea typeface="Times New Roman" panose="02020603050405020304" pitchFamily="18" charset="0"/>
              </a:rPr>
              <a:t>nizialmente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approccio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quantitativo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i="1" dirty="0">
                <a:solidFill>
                  <a:srgbClr val="0D0D0D"/>
                </a:solidFill>
                <a:effectLst/>
                <a:latin typeface="Times New Roman" panose="02020603050405020304" pitchFamily="18" charset="0"/>
                <a:ea typeface="Times New Roman" panose="02020603050405020304" pitchFamily="18" charset="0"/>
              </a:rPr>
              <a:t>text mining</a:t>
            </a:r>
            <a:r>
              <a:rPr lang="en-US" sz="1800" dirty="0">
                <a:solidFill>
                  <a:srgbClr val="0D0D0D"/>
                </a:solidFill>
                <a:effectLst/>
                <a:latin typeface="Times New Roman" panose="02020603050405020304" pitchFamily="18" charset="0"/>
                <a:ea typeface="Times New Roman" panose="02020603050405020304" pitchFamily="18" charset="0"/>
              </a:rPr>
              <a:t> e </a:t>
            </a:r>
            <a:r>
              <a:rPr lang="en-US" sz="1800" dirty="0" err="1">
                <a:solidFill>
                  <a:srgbClr val="0D0D0D"/>
                </a:solidFill>
                <a:effectLst/>
                <a:latin typeface="Times New Roman" panose="02020603050405020304" pitchFamily="18" charset="0"/>
                <a:ea typeface="Times New Roman" panose="02020603050405020304" pitchFamily="18" charset="0"/>
              </a:rPr>
              <a:t>analisi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statistica</a:t>
            </a:r>
            <a:r>
              <a:rPr lang="en-US" sz="1800" dirty="0">
                <a:solidFill>
                  <a:srgbClr val="0D0D0D"/>
                </a:solidFill>
                <a:effectLst/>
                <a:latin typeface="Times New Roman" panose="02020603050405020304" pitchFamily="18" charset="0"/>
                <a:ea typeface="Times New Roman" panose="02020603050405020304" pitchFamily="18" charset="0"/>
              </a:rPr>
              <a:t> e </a:t>
            </a:r>
            <a:r>
              <a:rPr lang="en-US" sz="1800" dirty="0" err="1">
                <a:solidFill>
                  <a:srgbClr val="0D0D0D"/>
                </a:solidFill>
                <a:effectLst/>
                <a:latin typeface="Times New Roman" panose="02020603050405020304" pitchFamily="18" charset="0"/>
                <a:ea typeface="Times New Roman" panose="02020603050405020304" pitchFamily="18" charset="0"/>
              </a:rPr>
              <a:t>automatica</a:t>
            </a:r>
            <a:r>
              <a:rPr lang="en-US" sz="1800" dirty="0">
                <a:solidFill>
                  <a:srgbClr val="0D0D0D"/>
                </a:solidFill>
                <a:effectLst/>
                <a:latin typeface="Times New Roman" panose="02020603050405020304" pitchFamily="18" charset="0"/>
                <a:ea typeface="Times New Roman" panose="02020603050405020304" pitchFamily="18" charset="0"/>
              </a:rPr>
              <a:t> del testo) a </a:t>
            </a:r>
            <a:r>
              <a:rPr lang="en-US" sz="1800" dirty="0" err="1">
                <a:solidFill>
                  <a:srgbClr val="0D0D0D"/>
                </a:solidFill>
                <a:effectLst/>
                <a:latin typeface="Times New Roman" panose="02020603050405020304" pitchFamily="18" charset="0"/>
                <a:ea typeface="Times New Roman" panose="02020603050405020304" pitchFamily="18" charset="0"/>
              </a:rPr>
              <a:t>partire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dalle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unità</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minime</a:t>
            </a:r>
            <a:r>
              <a:rPr lang="en-US" sz="1800" dirty="0">
                <a:solidFill>
                  <a:srgbClr val="0D0D0D"/>
                </a:solidFill>
                <a:effectLst/>
                <a:latin typeface="Times New Roman" panose="02020603050405020304" pitchFamily="18" charset="0"/>
                <a:ea typeface="Times New Roman" panose="02020603050405020304" pitchFamily="18" charset="0"/>
              </a:rPr>
              <a:t> di </a:t>
            </a:r>
            <a:r>
              <a:rPr lang="en-US" sz="1800" dirty="0" err="1">
                <a:solidFill>
                  <a:srgbClr val="0D0D0D"/>
                </a:solidFill>
                <a:effectLst/>
                <a:latin typeface="Times New Roman" panose="02020603050405020304" pitchFamily="18" charset="0"/>
                <a:ea typeface="Times New Roman" panose="02020603050405020304" pitchFamily="18" charset="0"/>
              </a:rPr>
              <a:t>significato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lemmi</a:t>
            </a:r>
            <a:r>
              <a:rPr lang="en-US" sz="1800" dirty="0">
                <a:solidFill>
                  <a:srgbClr val="0D0D0D"/>
                </a:solidFill>
                <a:effectLst/>
                <a:latin typeface="Times New Roman" panose="02020603050405020304" pitchFamily="18" charset="0"/>
                <a:ea typeface="Times New Roman" panose="02020603050405020304" pitchFamily="18" charset="0"/>
              </a:rPr>
              <a:t> e </a:t>
            </a:r>
            <a:r>
              <a:rPr lang="en-US" sz="1800" dirty="0" err="1">
                <a:solidFill>
                  <a:srgbClr val="0D0D0D"/>
                </a:solidFill>
                <a:effectLst/>
                <a:latin typeface="Times New Roman" panose="02020603050405020304" pitchFamily="18" charset="0"/>
                <a:ea typeface="Times New Roman" panose="02020603050405020304" pitchFamily="18" charset="0"/>
              </a:rPr>
              <a:t>forme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grafiche</a:t>
            </a:r>
            <a:r>
              <a:rPr lang="en-US" sz="1800" dirty="0">
                <a:solidFill>
                  <a:srgbClr val="0D0D0D"/>
                </a:solidFill>
                <a:effectLst/>
                <a:latin typeface="Times New Roman" panose="02020603050405020304" pitchFamily="18" charset="0"/>
                <a:ea typeface="Times New Roman" panose="02020603050405020304" pitchFamily="18" charset="0"/>
              </a:rPr>
              <a:t>) individuate come </a:t>
            </a:r>
            <a:r>
              <a:rPr lang="en-US" sz="1800" dirty="0" err="1">
                <a:solidFill>
                  <a:srgbClr val="0D0D0D"/>
                </a:solidFill>
                <a:effectLst/>
                <a:latin typeface="Times New Roman" panose="02020603050405020304" pitchFamily="18" charset="0"/>
                <a:ea typeface="Times New Roman" panose="02020603050405020304" pitchFamily="18" charset="0"/>
              </a:rPr>
              <a:t>unità</a:t>
            </a:r>
            <a:r>
              <a:rPr lang="en-US" sz="1800" dirty="0">
                <a:solidFill>
                  <a:srgbClr val="0D0D0D"/>
                </a:solidFill>
                <a:effectLst/>
                <a:latin typeface="Times New Roman" panose="02020603050405020304" pitchFamily="18" charset="0"/>
                <a:ea typeface="Times New Roman" panose="02020603050405020304" pitchFamily="18" charset="0"/>
              </a:rPr>
              <a:t> di </a:t>
            </a:r>
            <a:r>
              <a:rPr lang="en-US" sz="1800" dirty="0" err="1">
                <a:solidFill>
                  <a:srgbClr val="0D0D0D"/>
                </a:solidFill>
                <a:effectLst/>
                <a:latin typeface="Times New Roman" panose="02020603050405020304" pitchFamily="18" charset="0"/>
                <a:ea typeface="Times New Roman" panose="02020603050405020304" pitchFamily="18" charset="0"/>
              </a:rPr>
              <a:t>classificazione</a:t>
            </a:r>
            <a:r>
              <a:rPr lang="en-US" sz="1800" dirty="0">
                <a:solidFill>
                  <a:srgbClr val="0D0D0D"/>
                </a:solidFill>
                <a:effectLst/>
                <a:latin typeface="Times New Roman" panose="02020603050405020304" pitchFamily="18" charset="0"/>
                <a:ea typeface="Times New Roman" panose="02020603050405020304" pitchFamily="18" charset="0"/>
              </a:rPr>
              <a:t>, con </a:t>
            </a:r>
            <a:r>
              <a:rPr lang="en-US" sz="1800" dirty="0" err="1">
                <a:solidFill>
                  <a:srgbClr val="0D0D0D"/>
                </a:solidFill>
                <a:effectLst/>
                <a:latin typeface="Times New Roman" panose="02020603050405020304" pitchFamily="18" charset="0"/>
                <a:ea typeface="Times New Roman" panose="02020603050405020304" pitchFamily="18" charset="0"/>
              </a:rPr>
              <a:t>l’obiettivo</a:t>
            </a:r>
            <a:r>
              <a:rPr lang="en-US" sz="1800" dirty="0">
                <a:solidFill>
                  <a:srgbClr val="0D0D0D"/>
                </a:solidFill>
                <a:effectLst/>
                <a:latin typeface="Times New Roman" panose="02020603050405020304" pitchFamily="18" charset="0"/>
                <a:ea typeface="Times New Roman" panose="02020603050405020304" pitchFamily="18" charset="0"/>
              </a:rPr>
              <a:t> di </a:t>
            </a:r>
            <a:r>
              <a:rPr lang="en-US" sz="1800" dirty="0" err="1">
                <a:solidFill>
                  <a:srgbClr val="0D0D0D"/>
                </a:solidFill>
                <a:effectLst/>
                <a:latin typeface="Times New Roman" panose="02020603050405020304" pitchFamily="18" charset="0"/>
                <a:ea typeface="Times New Roman" panose="02020603050405020304" pitchFamily="18" charset="0"/>
              </a:rPr>
              <a:t>sviluppare</a:t>
            </a:r>
            <a:r>
              <a:rPr lang="en-US" sz="1800" dirty="0">
                <a:solidFill>
                  <a:srgbClr val="0D0D0D"/>
                </a:solidFill>
                <a:effectLst/>
                <a:latin typeface="Times New Roman" panose="02020603050405020304" pitchFamily="18" charset="0"/>
                <a:ea typeface="Times New Roman" panose="02020603050405020304" pitchFamily="18" charset="0"/>
              </a:rPr>
              <a:t> un </a:t>
            </a:r>
            <a:r>
              <a:rPr lang="en-US" sz="1800" dirty="0" err="1">
                <a:solidFill>
                  <a:srgbClr val="0D0D0D"/>
                </a:solidFill>
                <a:effectLst/>
                <a:latin typeface="Times New Roman" panose="02020603050405020304" pitchFamily="18" charset="0"/>
                <a:ea typeface="Times New Roman" panose="02020603050405020304" pitchFamily="18" charset="0"/>
              </a:rPr>
              <a:t>disegno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i="1" dirty="0">
                <a:solidFill>
                  <a:srgbClr val="0D0D0D"/>
                </a:solidFill>
                <a:effectLst/>
                <a:latin typeface="Times New Roman" panose="02020603050405020304" pitchFamily="18" charset="0"/>
                <a:ea typeface="Times New Roman" panose="02020603050405020304" pitchFamily="18" charset="0"/>
              </a:rPr>
              <a:t>multi-</a:t>
            </a:r>
            <a:r>
              <a:rPr lang="en-US" sz="1800" i="1" dirty="0" err="1">
                <a:solidFill>
                  <a:srgbClr val="0D0D0D"/>
                </a:solidFill>
                <a:effectLst/>
                <a:latin typeface="Times New Roman" panose="02020603050405020304" pitchFamily="18" charset="0"/>
                <a:ea typeface="Times New Roman" panose="02020603050405020304" pitchFamily="18" charset="0"/>
              </a:rPr>
              <a:t>metodo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i="1" dirty="0" err="1">
                <a:solidFill>
                  <a:srgbClr val="0D0D0D"/>
                </a:solidFill>
                <a:effectLst/>
                <a:latin typeface="Times New Roman" panose="02020603050405020304" pitchFamily="18" charset="0"/>
                <a:ea typeface="Times New Roman" panose="02020603050405020304" pitchFamily="18" charset="0"/>
              </a:rPr>
              <a:t>sequenziale</a:t>
            </a:r>
            <a:endParaRPr lang="en-US" i="1" dirty="0">
              <a:solidFill>
                <a:srgbClr val="0D0D0D"/>
              </a:solidFill>
              <a:latin typeface="Times New Roman" panose="02020603050405020304" pitchFamily="18" charset="0"/>
              <a:ea typeface="Times New Roman" panose="02020603050405020304" pitchFamily="18" charset="0"/>
            </a:endParaRPr>
          </a:p>
          <a:p>
            <a:pPr marL="457200" marR="5080" indent="-285750" algn="just">
              <a:lnSpc>
                <a:spcPct val="103000"/>
              </a:lnSpc>
              <a:spcAft>
                <a:spcPts val="25"/>
              </a:spcAft>
              <a:buFont typeface="Wingdings" panose="05000000000000000000" pitchFamily="2" charset="2"/>
              <a:buChar char="Ø"/>
            </a:pPr>
            <a:endParaRPr lang="en-US" sz="1800" i="1" dirty="0">
              <a:solidFill>
                <a:srgbClr val="0D0D0D"/>
              </a:solidFill>
              <a:effectLst/>
              <a:latin typeface="Times New Roman" panose="02020603050405020304" pitchFamily="18" charset="0"/>
              <a:ea typeface="Times New Roman" panose="02020603050405020304" pitchFamily="18" charset="0"/>
            </a:endParaRPr>
          </a:p>
          <a:p>
            <a:pPr marL="457200" marR="5080" indent="-285750" algn="just">
              <a:lnSpc>
                <a:spcPct val="103000"/>
              </a:lnSpc>
              <a:spcAft>
                <a:spcPts val="25"/>
              </a:spcAft>
              <a:buFont typeface="Wingdings" panose="05000000000000000000" pitchFamily="2" charset="2"/>
              <a:buChar char="Ø"/>
            </a:pPr>
            <a:r>
              <a:rPr lang="en-US" sz="1800" dirty="0" err="1">
                <a:solidFill>
                  <a:srgbClr val="0D0D0D"/>
                </a:solidFill>
                <a:effectLst/>
                <a:latin typeface="Times New Roman" panose="02020603050405020304" pitchFamily="18" charset="0"/>
                <a:ea typeface="Times New Roman" panose="02020603050405020304" pitchFamily="18" charset="0"/>
              </a:rPr>
              <a:t>Successivamente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sulla</a:t>
            </a:r>
            <a:r>
              <a:rPr lang="en-US" sz="1800" dirty="0">
                <a:solidFill>
                  <a:srgbClr val="0D0D0D"/>
                </a:solidFill>
                <a:effectLst/>
                <a:latin typeface="Times New Roman" panose="02020603050405020304" pitchFamily="18" charset="0"/>
                <a:ea typeface="Times New Roman" panose="02020603050405020304" pitchFamily="18" charset="0"/>
              </a:rPr>
              <a:t> base </a:t>
            </a:r>
            <a:r>
              <a:rPr lang="en-US" sz="1800" dirty="0" err="1">
                <a:solidFill>
                  <a:srgbClr val="0D0D0D"/>
                </a:solidFill>
                <a:effectLst/>
                <a:latin typeface="Times New Roman" panose="02020603050405020304" pitchFamily="18" charset="0"/>
                <a:ea typeface="Times New Roman" panose="02020603050405020304" pitchFamily="18" charset="0"/>
              </a:rPr>
              <a:t>delle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evidenze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empiriche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emerse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dalla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fase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iniziale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sono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stati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approfonditi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temi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quali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u="sng" dirty="0" err="1">
                <a:solidFill>
                  <a:srgbClr val="0D0D0D"/>
                </a:solidFill>
                <a:effectLst/>
                <a:latin typeface="Times New Roman" panose="02020603050405020304" pitchFamily="18" charset="0"/>
                <a:ea typeface="Times New Roman" panose="02020603050405020304" pitchFamily="18" charset="0"/>
              </a:rPr>
              <a:t>religione</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u="sng" dirty="0" err="1">
                <a:solidFill>
                  <a:srgbClr val="0D0D0D"/>
                </a:solidFill>
                <a:effectLst/>
                <a:latin typeface="Times New Roman" panose="02020603050405020304" pitchFamily="18" charset="0"/>
                <a:ea typeface="Times New Roman" panose="02020603050405020304" pitchFamily="18" charset="0"/>
              </a:rPr>
              <a:t>pratiche</a:t>
            </a:r>
            <a:r>
              <a:rPr lang="en-US" sz="1800" u="sng" dirty="0">
                <a:solidFill>
                  <a:srgbClr val="0D0D0D"/>
                </a:solidFill>
                <a:effectLst/>
                <a:latin typeface="Times New Roman" panose="02020603050405020304" pitchFamily="18" charset="0"/>
                <a:ea typeface="Times New Roman" panose="02020603050405020304" pitchFamily="18" charset="0"/>
              </a:rPr>
              <a:t>, </a:t>
            </a:r>
            <a:r>
              <a:rPr lang="en-US" sz="1800" u="sng" dirty="0" err="1">
                <a:solidFill>
                  <a:srgbClr val="0D0D0D"/>
                </a:solidFill>
                <a:effectLst/>
                <a:latin typeface="Times New Roman" panose="02020603050405020304" pitchFamily="18" charset="0"/>
                <a:ea typeface="Times New Roman" panose="02020603050405020304" pitchFamily="18" charset="0"/>
              </a:rPr>
              <a:t>spiritualità</a:t>
            </a:r>
            <a:r>
              <a:rPr lang="en-US" sz="1800" u="sng" dirty="0">
                <a:solidFill>
                  <a:srgbClr val="0D0D0D"/>
                </a:solidFill>
                <a:effectLst/>
                <a:latin typeface="Times New Roman" panose="02020603050405020304" pitchFamily="18" charset="0"/>
                <a:ea typeface="Times New Roman" panose="02020603050405020304" pitchFamily="18" charset="0"/>
              </a:rPr>
              <a:t>, vita e </a:t>
            </a:r>
            <a:r>
              <a:rPr lang="en-US" sz="1800" u="sng" dirty="0" err="1">
                <a:solidFill>
                  <a:srgbClr val="0D0D0D"/>
                </a:solidFill>
                <a:effectLst/>
                <a:latin typeface="Times New Roman" panose="02020603050405020304" pitchFamily="18" charset="0"/>
                <a:ea typeface="Times New Roman" panose="02020603050405020304" pitchFamily="18" charset="0"/>
              </a:rPr>
              <a:t>morte</a:t>
            </a:r>
            <a:endParaRPr lang="it-IT" sz="1800" dirty="0">
              <a:solidFill>
                <a:srgbClr val="0D0D0D"/>
              </a:solidFill>
              <a:effectLst/>
              <a:latin typeface="Times New Roman" panose="02020603050405020304" pitchFamily="18" charset="0"/>
              <a:ea typeface="Times New Roman" panose="02020603050405020304" pitchFamily="18" charset="0"/>
            </a:endParaRPr>
          </a:p>
          <a:p>
            <a:pPr marL="171450" marR="5080" indent="174625" algn="just">
              <a:lnSpc>
                <a:spcPct val="103000"/>
              </a:lnSpc>
              <a:spcAft>
                <a:spcPts val="25"/>
              </a:spcAft>
            </a:pPr>
            <a:endParaRPr lang="it-IT" sz="1800" dirty="0">
              <a:solidFill>
                <a:srgbClr val="0D0D0D"/>
              </a:solidFill>
              <a:effectLst/>
              <a:latin typeface="Times New Roman" panose="02020603050405020304" pitchFamily="18" charset="0"/>
              <a:ea typeface="Times New Roman" panose="02020603050405020304" pitchFamily="18" charset="0"/>
            </a:endParaRPr>
          </a:p>
          <a:p>
            <a:pPr marL="180340" marR="5080" indent="174625" algn="just">
              <a:lnSpc>
                <a:spcPct val="103000"/>
              </a:lnSpc>
              <a:spcAft>
                <a:spcPts val="25"/>
              </a:spcAft>
            </a:pPr>
            <a:r>
              <a:rPr lang="en-US" sz="1800" dirty="0">
                <a:solidFill>
                  <a:srgbClr val="0D0D0D"/>
                </a:solidFill>
                <a:effectLst/>
                <a:latin typeface="Times New Roman" panose="02020603050405020304" pitchFamily="18" charset="0"/>
                <a:ea typeface="Times New Roman" panose="02020603050405020304" pitchFamily="18" charset="0"/>
              </a:rPr>
              <a:t> </a:t>
            </a:r>
            <a:endParaRPr lang="it-IT" sz="1800" dirty="0">
              <a:solidFill>
                <a:srgbClr val="0D0D0D"/>
              </a:solidFill>
              <a:effectLst/>
              <a:latin typeface="Times New Roman" panose="02020603050405020304" pitchFamily="18" charset="0"/>
              <a:ea typeface="Times New Roman" panose="02020603050405020304" pitchFamily="18" charset="0"/>
            </a:endParaRPr>
          </a:p>
        </p:txBody>
      </p:sp>
      <p:sp>
        <p:nvSpPr>
          <p:cNvPr id="8" name="Titolo 1">
            <a:extLst>
              <a:ext uri="{FF2B5EF4-FFF2-40B4-BE49-F238E27FC236}">
                <a16:creationId xmlns:a16="http://schemas.microsoft.com/office/drawing/2014/main" id="{FF118D30-1DDD-4AB2-B52F-1C150F879B51}"/>
              </a:ext>
            </a:extLst>
          </p:cNvPr>
          <p:cNvSpPr txBox="1">
            <a:spLocks/>
          </p:cNvSpPr>
          <p:nvPr/>
        </p:nvSpPr>
        <p:spPr>
          <a:xfrm>
            <a:off x="715383" y="807339"/>
            <a:ext cx="10691265" cy="65066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dirty="0"/>
              <a:t>ASSUNTI DI BASE</a:t>
            </a:r>
          </a:p>
        </p:txBody>
      </p:sp>
      <p:sp>
        <p:nvSpPr>
          <p:cNvPr id="2" name="Segnaposto numero diapositiva 1">
            <a:extLst>
              <a:ext uri="{FF2B5EF4-FFF2-40B4-BE49-F238E27FC236}">
                <a16:creationId xmlns:a16="http://schemas.microsoft.com/office/drawing/2014/main" id="{C23F9B1A-D3A2-9845-B1FA-9C048D8AFEAC}"/>
              </a:ext>
            </a:extLst>
          </p:cNvPr>
          <p:cNvSpPr>
            <a:spLocks noGrp="1"/>
          </p:cNvSpPr>
          <p:nvPr>
            <p:ph type="sldNum" sz="quarter" idx="12"/>
          </p:nvPr>
        </p:nvSpPr>
        <p:spPr/>
        <p:txBody>
          <a:bodyPr/>
          <a:lstStyle/>
          <a:p>
            <a:fld id="{C3DB2ADC-AF19-4574-8C10-79B5B04FCA27}" type="slidenum">
              <a:rPr lang="en-US" smtClean="0"/>
              <a:t>2</a:t>
            </a:fld>
            <a:endParaRPr lang="en-US"/>
          </a:p>
        </p:txBody>
      </p:sp>
    </p:spTree>
    <p:extLst>
      <p:ext uri="{BB962C8B-B14F-4D97-AF65-F5344CB8AC3E}">
        <p14:creationId xmlns:p14="http://schemas.microsoft.com/office/powerpoint/2010/main" val="197649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0937C-0B26-F14B-9778-0E382CDB4B1D}"/>
              </a:ext>
            </a:extLst>
          </p:cNvPr>
          <p:cNvSpPr>
            <a:spLocks noGrp="1"/>
          </p:cNvSpPr>
          <p:nvPr>
            <p:ph type="title"/>
          </p:nvPr>
        </p:nvSpPr>
        <p:spPr>
          <a:xfrm>
            <a:off x="750367" y="877856"/>
            <a:ext cx="10691265" cy="1371030"/>
          </a:xfrm>
        </p:spPr>
        <p:txBody>
          <a:bodyPr>
            <a:normAutofit/>
          </a:bodyPr>
          <a:lstStyle/>
          <a:p>
            <a:r>
              <a:rPr lang="it-IT" sz="2400" dirty="0"/>
              <a:t>Occorrenze del lessico religioso per “Classi d’</a:t>
            </a:r>
            <a:r>
              <a:rPr lang="it-IT" sz="2400" dirty="0" err="1"/>
              <a:t>eta</a:t>
            </a:r>
            <a:r>
              <a:rPr lang="it-IT" sz="2400" dirty="0"/>
              <a:t>̀” e “Genere”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1E825883-4272-B841-943B-F6E251A5013A}"/>
              </a:ext>
            </a:extLst>
          </p:cNvPr>
          <p:cNvPicPr>
            <a:picLocks noChangeAspect="1"/>
          </p:cNvPicPr>
          <p:nvPr/>
        </p:nvPicPr>
        <p:blipFill rotWithShape="1">
          <a:blip r:embed="rId2">
            <a:extLst>
              <a:ext uri="{28A0092B-C50C-407E-A947-70E740481C1C}">
                <a14:useLocalDpi xmlns:a14="http://schemas.microsoft.com/office/drawing/2010/main" val="0"/>
              </a:ext>
            </a:extLst>
          </a:blip>
          <a:srcRect t="2508"/>
          <a:stretch/>
        </p:blipFill>
        <p:spPr>
          <a:xfrm>
            <a:off x="1918010" y="2142308"/>
            <a:ext cx="8139319" cy="3152321"/>
          </a:xfrm>
          <a:prstGeom prst="rect">
            <a:avLst/>
          </a:prstGeom>
        </p:spPr>
      </p:pic>
      <p:sp>
        <p:nvSpPr>
          <p:cNvPr id="8" name="Segnaposto numero diapositiva 7">
            <a:extLst>
              <a:ext uri="{FF2B5EF4-FFF2-40B4-BE49-F238E27FC236}">
                <a16:creationId xmlns:a16="http://schemas.microsoft.com/office/drawing/2014/main" id="{C3ED2741-7BE0-984C-B6B3-0791FD8500D4}"/>
              </a:ext>
            </a:extLst>
          </p:cNvPr>
          <p:cNvSpPr>
            <a:spLocks noGrp="1"/>
          </p:cNvSpPr>
          <p:nvPr>
            <p:ph type="sldNum" sz="quarter" idx="12"/>
          </p:nvPr>
        </p:nvSpPr>
        <p:spPr/>
        <p:txBody>
          <a:bodyPr/>
          <a:lstStyle/>
          <a:p>
            <a:fld id="{C3DB2ADC-AF19-4574-8C10-79B5B04FCA27}" type="slidenum">
              <a:rPr lang="en-US" smtClean="0"/>
              <a:t>20</a:t>
            </a:fld>
            <a:endParaRPr lang="en-US"/>
          </a:p>
        </p:txBody>
      </p:sp>
    </p:spTree>
    <p:extLst>
      <p:ext uri="{BB962C8B-B14F-4D97-AF65-F5344CB8AC3E}">
        <p14:creationId xmlns:p14="http://schemas.microsoft.com/office/powerpoint/2010/main" val="74538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C3762-72A0-9642-B974-C484ED068174}"/>
              </a:ext>
            </a:extLst>
          </p:cNvPr>
          <p:cNvSpPr>
            <a:spLocks noGrp="1"/>
          </p:cNvSpPr>
          <p:nvPr>
            <p:ph type="title"/>
          </p:nvPr>
        </p:nvSpPr>
        <p:spPr/>
        <p:txBody>
          <a:bodyPr>
            <a:normAutofit/>
          </a:bodyPr>
          <a:lstStyle/>
          <a:p>
            <a:pPr algn="ctr"/>
            <a:r>
              <a:rPr lang="it-IT" sz="2400" dirty="0"/>
              <a:t>Occorrenze del lessico religioso per “Classi d’età” e “Collocazione territoriale”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23FAA0EA-EC02-7541-86C0-923ECDED25ED}"/>
              </a:ext>
            </a:extLst>
          </p:cNvPr>
          <p:cNvPicPr>
            <a:picLocks noChangeAspect="1"/>
          </p:cNvPicPr>
          <p:nvPr/>
        </p:nvPicPr>
        <p:blipFill rotWithShape="1">
          <a:blip r:embed="rId2">
            <a:extLst>
              <a:ext uri="{28A0092B-C50C-407E-A947-70E740481C1C}">
                <a14:useLocalDpi xmlns:a14="http://schemas.microsoft.com/office/drawing/2010/main" val="0"/>
              </a:ext>
            </a:extLst>
          </a:blip>
          <a:srcRect t="1686" b="-1"/>
          <a:stretch/>
        </p:blipFill>
        <p:spPr>
          <a:xfrm>
            <a:off x="2262739" y="2293126"/>
            <a:ext cx="7666522" cy="2912480"/>
          </a:xfrm>
          <a:prstGeom prst="rect">
            <a:avLst/>
          </a:prstGeom>
        </p:spPr>
      </p:pic>
      <p:sp>
        <p:nvSpPr>
          <p:cNvPr id="8" name="Segnaposto numero diapositiva 7">
            <a:extLst>
              <a:ext uri="{FF2B5EF4-FFF2-40B4-BE49-F238E27FC236}">
                <a16:creationId xmlns:a16="http://schemas.microsoft.com/office/drawing/2014/main" id="{E7B12D19-A0F9-5B41-9EA3-C699D834101B}"/>
              </a:ext>
            </a:extLst>
          </p:cNvPr>
          <p:cNvSpPr>
            <a:spLocks noGrp="1"/>
          </p:cNvSpPr>
          <p:nvPr>
            <p:ph type="sldNum" sz="quarter" idx="12"/>
          </p:nvPr>
        </p:nvSpPr>
        <p:spPr/>
        <p:txBody>
          <a:bodyPr/>
          <a:lstStyle/>
          <a:p>
            <a:fld id="{C3DB2ADC-AF19-4574-8C10-79B5B04FCA27}" type="slidenum">
              <a:rPr lang="en-US" smtClean="0"/>
              <a:t>21</a:t>
            </a:fld>
            <a:endParaRPr lang="en-US"/>
          </a:p>
        </p:txBody>
      </p:sp>
    </p:spTree>
    <p:extLst>
      <p:ext uri="{BB962C8B-B14F-4D97-AF65-F5344CB8AC3E}">
        <p14:creationId xmlns:p14="http://schemas.microsoft.com/office/powerpoint/2010/main" val="69106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117D5-79D5-A140-8E00-1C2D426C17F0}"/>
              </a:ext>
            </a:extLst>
          </p:cNvPr>
          <p:cNvSpPr>
            <a:spLocks noGrp="1"/>
          </p:cNvSpPr>
          <p:nvPr>
            <p:ph type="title"/>
          </p:nvPr>
        </p:nvSpPr>
        <p:spPr/>
        <p:txBody>
          <a:bodyPr>
            <a:normAutofit/>
          </a:bodyPr>
          <a:lstStyle/>
          <a:p>
            <a:pPr algn="ctr"/>
            <a:r>
              <a:rPr lang="it-IT" sz="2400" dirty="0"/>
              <a:t>Occorrenze del lessico religioso per “Classi d’età” e “Titolo di studio”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62C1321B-C5A4-1040-AD9F-315148C989A2}"/>
              </a:ext>
            </a:extLst>
          </p:cNvPr>
          <p:cNvPicPr>
            <a:picLocks noChangeAspect="1"/>
          </p:cNvPicPr>
          <p:nvPr/>
        </p:nvPicPr>
        <p:blipFill rotWithShape="1">
          <a:blip r:embed="rId2">
            <a:extLst>
              <a:ext uri="{28A0092B-C50C-407E-A947-70E740481C1C}">
                <a14:useLocalDpi xmlns:a14="http://schemas.microsoft.com/office/drawing/2010/main" val="0"/>
              </a:ext>
            </a:extLst>
          </a:blip>
          <a:srcRect t="1535"/>
          <a:stretch/>
        </p:blipFill>
        <p:spPr>
          <a:xfrm>
            <a:off x="2773969" y="1853184"/>
            <a:ext cx="6644061" cy="3322553"/>
          </a:xfrm>
          <a:prstGeom prst="rect">
            <a:avLst/>
          </a:prstGeom>
        </p:spPr>
      </p:pic>
      <p:sp>
        <p:nvSpPr>
          <p:cNvPr id="8" name="Segnaposto numero diapositiva 7">
            <a:extLst>
              <a:ext uri="{FF2B5EF4-FFF2-40B4-BE49-F238E27FC236}">
                <a16:creationId xmlns:a16="http://schemas.microsoft.com/office/drawing/2014/main" id="{94594892-2986-484A-BC40-A1D8AC7A8238}"/>
              </a:ext>
            </a:extLst>
          </p:cNvPr>
          <p:cNvSpPr>
            <a:spLocks noGrp="1"/>
          </p:cNvSpPr>
          <p:nvPr>
            <p:ph type="sldNum" sz="quarter" idx="12"/>
          </p:nvPr>
        </p:nvSpPr>
        <p:spPr/>
        <p:txBody>
          <a:bodyPr/>
          <a:lstStyle/>
          <a:p>
            <a:fld id="{C3DB2ADC-AF19-4574-8C10-79B5B04FCA27}" type="slidenum">
              <a:rPr lang="en-US" smtClean="0"/>
              <a:t>22</a:t>
            </a:fld>
            <a:endParaRPr lang="en-US"/>
          </a:p>
        </p:txBody>
      </p:sp>
    </p:spTree>
    <p:extLst>
      <p:ext uri="{BB962C8B-B14F-4D97-AF65-F5344CB8AC3E}">
        <p14:creationId xmlns:p14="http://schemas.microsoft.com/office/powerpoint/2010/main" val="365807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982663-93D4-0746-B85A-90EBA5444D9F}"/>
              </a:ext>
            </a:extLst>
          </p:cNvPr>
          <p:cNvSpPr>
            <a:spLocks noGrp="1"/>
          </p:cNvSpPr>
          <p:nvPr>
            <p:ph type="title"/>
          </p:nvPr>
        </p:nvSpPr>
        <p:spPr/>
        <p:txBody>
          <a:bodyPr>
            <a:normAutofit/>
          </a:bodyPr>
          <a:lstStyle/>
          <a:p>
            <a:pPr algn="ctr"/>
            <a:r>
              <a:rPr lang="it-IT" sz="2400" dirty="0"/>
              <a:t>Classificazione semantico-concettuale del lessico religioso </a:t>
            </a:r>
            <a:br>
              <a:rPr lang="it-IT" sz="2400" dirty="0"/>
            </a:br>
            <a:endParaRPr lang="it-IT" sz="2400" dirty="0"/>
          </a:p>
        </p:txBody>
      </p:sp>
      <p:pic>
        <p:nvPicPr>
          <p:cNvPr id="6" name="Immagine 5">
            <a:extLst>
              <a:ext uri="{FF2B5EF4-FFF2-40B4-BE49-F238E27FC236}">
                <a16:creationId xmlns:a16="http://schemas.microsoft.com/office/drawing/2014/main" id="{A2F68993-19CA-114A-A695-B6B5498DF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43" y="2079878"/>
            <a:ext cx="8891114" cy="3040761"/>
          </a:xfrm>
          <a:prstGeom prst="rect">
            <a:avLst/>
          </a:prstGeom>
        </p:spPr>
      </p:pic>
      <p:sp>
        <p:nvSpPr>
          <p:cNvPr id="8" name="Segnaposto numero diapositiva 7">
            <a:extLst>
              <a:ext uri="{FF2B5EF4-FFF2-40B4-BE49-F238E27FC236}">
                <a16:creationId xmlns:a16="http://schemas.microsoft.com/office/drawing/2014/main" id="{CA41EC9A-8DF1-D24D-AE42-C04D0F3E89F0}"/>
              </a:ext>
            </a:extLst>
          </p:cNvPr>
          <p:cNvSpPr>
            <a:spLocks noGrp="1"/>
          </p:cNvSpPr>
          <p:nvPr>
            <p:ph type="sldNum" sz="quarter" idx="12"/>
          </p:nvPr>
        </p:nvSpPr>
        <p:spPr/>
        <p:txBody>
          <a:bodyPr/>
          <a:lstStyle/>
          <a:p>
            <a:fld id="{C3DB2ADC-AF19-4574-8C10-79B5B04FCA27}" type="slidenum">
              <a:rPr lang="en-US" smtClean="0"/>
              <a:t>23</a:t>
            </a:fld>
            <a:endParaRPr lang="en-US"/>
          </a:p>
        </p:txBody>
      </p:sp>
    </p:spTree>
    <p:extLst>
      <p:ext uri="{BB962C8B-B14F-4D97-AF65-F5344CB8AC3E}">
        <p14:creationId xmlns:p14="http://schemas.microsoft.com/office/powerpoint/2010/main" val="353937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F0D874-0980-4D4E-AB34-A937A6851164}"/>
              </a:ext>
            </a:extLst>
          </p:cNvPr>
          <p:cNvSpPr>
            <a:spLocks noGrp="1"/>
          </p:cNvSpPr>
          <p:nvPr>
            <p:ph type="title"/>
          </p:nvPr>
        </p:nvSpPr>
        <p:spPr/>
        <p:txBody>
          <a:bodyPr>
            <a:normAutofit/>
          </a:bodyPr>
          <a:lstStyle/>
          <a:p>
            <a:pPr algn="ctr"/>
            <a:r>
              <a:rPr lang="it-IT" sz="2400" dirty="0"/>
              <a:t>Occorrenze del lessico religioso per “Dimensioni” e “Classi d’</a:t>
            </a:r>
            <a:r>
              <a:rPr lang="it-IT" sz="2400" dirty="0" err="1"/>
              <a:t>eta</a:t>
            </a:r>
            <a:r>
              <a:rPr lang="it-IT" sz="2400" dirty="0"/>
              <a:t>̀” </a:t>
            </a:r>
            <a:br>
              <a:rPr lang="it-IT" sz="2400" dirty="0"/>
            </a:br>
            <a:endParaRPr lang="it-IT" sz="2400" dirty="0"/>
          </a:p>
        </p:txBody>
      </p:sp>
      <p:pic>
        <p:nvPicPr>
          <p:cNvPr id="6" name="Immagine 5" descr="Immagine che contiene tavolo&#10;&#10;Descrizione generata automaticamente">
            <a:extLst>
              <a:ext uri="{FF2B5EF4-FFF2-40B4-BE49-F238E27FC236}">
                <a16:creationId xmlns:a16="http://schemas.microsoft.com/office/drawing/2014/main" id="{BFDB4D21-8E98-5040-B9B3-43C847173115}"/>
              </a:ext>
            </a:extLst>
          </p:cNvPr>
          <p:cNvPicPr>
            <a:picLocks noChangeAspect="1"/>
          </p:cNvPicPr>
          <p:nvPr/>
        </p:nvPicPr>
        <p:blipFill rotWithShape="1">
          <a:blip r:embed="rId2">
            <a:extLst>
              <a:ext uri="{28A0092B-C50C-407E-A947-70E740481C1C}">
                <a14:useLocalDpi xmlns:a14="http://schemas.microsoft.com/office/drawing/2010/main" val="0"/>
              </a:ext>
            </a:extLst>
          </a:blip>
          <a:srcRect t="2095"/>
          <a:stretch/>
        </p:blipFill>
        <p:spPr>
          <a:xfrm>
            <a:off x="2081411" y="1761015"/>
            <a:ext cx="8029178" cy="3787121"/>
          </a:xfrm>
          <a:prstGeom prst="rect">
            <a:avLst/>
          </a:prstGeom>
        </p:spPr>
      </p:pic>
      <p:sp>
        <p:nvSpPr>
          <p:cNvPr id="8" name="Segnaposto numero diapositiva 7">
            <a:extLst>
              <a:ext uri="{FF2B5EF4-FFF2-40B4-BE49-F238E27FC236}">
                <a16:creationId xmlns:a16="http://schemas.microsoft.com/office/drawing/2014/main" id="{8005F8E7-F2E8-764A-8586-0356AA8CFC81}"/>
              </a:ext>
            </a:extLst>
          </p:cNvPr>
          <p:cNvSpPr>
            <a:spLocks noGrp="1"/>
          </p:cNvSpPr>
          <p:nvPr>
            <p:ph type="sldNum" sz="quarter" idx="12"/>
          </p:nvPr>
        </p:nvSpPr>
        <p:spPr/>
        <p:txBody>
          <a:bodyPr/>
          <a:lstStyle/>
          <a:p>
            <a:fld id="{C3DB2ADC-AF19-4574-8C10-79B5B04FCA27}" type="slidenum">
              <a:rPr lang="en-US" smtClean="0"/>
              <a:t>24</a:t>
            </a:fld>
            <a:endParaRPr lang="en-US"/>
          </a:p>
        </p:txBody>
      </p:sp>
    </p:spTree>
    <p:extLst>
      <p:ext uri="{BB962C8B-B14F-4D97-AF65-F5344CB8AC3E}">
        <p14:creationId xmlns:p14="http://schemas.microsoft.com/office/powerpoint/2010/main" val="9103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CA899-B527-EC41-B5C4-8D683F44CF96}"/>
              </a:ext>
            </a:extLst>
          </p:cNvPr>
          <p:cNvSpPr>
            <a:spLocks noGrp="1"/>
          </p:cNvSpPr>
          <p:nvPr>
            <p:ph type="title"/>
          </p:nvPr>
        </p:nvSpPr>
        <p:spPr>
          <a:xfrm>
            <a:off x="527101" y="2743485"/>
            <a:ext cx="11137797" cy="1371030"/>
          </a:xfrm>
        </p:spPr>
        <p:txBody>
          <a:bodyPr>
            <a:normAutofit fontScale="90000"/>
          </a:bodyPr>
          <a:lstStyle/>
          <a:p>
            <a:r>
              <a:rPr lang="it-IT" i="1" dirty="0"/>
              <a:t>Gli orizzonti culturale, relazionale e valoriale come fonti di influenza nella definizione</a:t>
            </a:r>
            <a:br>
              <a:rPr lang="it-IT" i="1" dirty="0"/>
            </a:br>
            <a:r>
              <a:rPr lang="it-IT" i="1" dirty="0"/>
              <a:t>delle forme del sentire religioso </a:t>
            </a:r>
            <a:r>
              <a:rPr lang="it-IT" dirty="0"/>
              <a:t/>
            </a:r>
            <a:br>
              <a:rPr lang="it-IT" dirty="0"/>
            </a:br>
            <a:endParaRPr lang="it-IT" dirty="0"/>
          </a:p>
        </p:txBody>
      </p:sp>
      <p:sp>
        <p:nvSpPr>
          <p:cNvPr id="6" name="Segnaposto numero diapositiva 5">
            <a:extLst>
              <a:ext uri="{FF2B5EF4-FFF2-40B4-BE49-F238E27FC236}">
                <a16:creationId xmlns:a16="http://schemas.microsoft.com/office/drawing/2014/main" id="{416A826C-954E-874E-9759-F64E65254F4B}"/>
              </a:ext>
            </a:extLst>
          </p:cNvPr>
          <p:cNvSpPr>
            <a:spLocks noGrp="1"/>
          </p:cNvSpPr>
          <p:nvPr>
            <p:ph type="sldNum" sz="quarter" idx="12"/>
          </p:nvPr>
        </p:nvSpPr>
        <p:spPr/>
        <p:txBody>
          <a:bodyPr/>
          <a:lstStyle/>
          <a:p>
            <a:fld id="{C3DB2ADC-AF19-4574-8C10-79B5B04FCA27}" type="slidenum">
              <a:rPr lang="en-US" smtClean="0"/>
              <a:t>25</a:t>
            </a:fld>
            <a:endParaRPr lang="en-US"/>
          </a:p>
        </p:txBody>
      </p:sp>
    </p:spTree>
    <p:extLst>
      <p:ext uri="{BB962C8B-B14F-4D97-AF65-F5344CB8AC3E}">
        <p14:creationId xmlns:p14="http://schemas.microsoft.com/office/powerpoint/2010/main" val="275893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1C624-FF7D-3442-A4F5-F370B33E7EA3}"/>
              </a:ext>
            </a:extLst>
          </p:cNvPr>
          <p:cNvSpPr>
            <a:spLocks noGrp="1"/>
          </p:cNvSpPr>
          <p:nvPr>
            <p:ph type="title"/>
          </p:nvPr>
        </p:nvSpPr>
        <p:spPr/>
        <p:txBody>
          <a:bodyPr>
            <a:normAutofit/>
          </a:bodyPr>
          <a:lstStyle/>
          <a:p>
            <a:pPr algn="ctr"/>
            <a:r>
              <a:rPr lang="it-IT" sz="2000" dirty="0"/>
              <a:t>Caratterizzazione dei primi tre fattori. Totale inerzia estratta 53,85%.</a:t>
            </a:r>
            <a:br>
              <a:rPr lang="it-IT" sz="2000" dirty="0"/>
            </a:br>
            <a:endParaRPr lang="it-IT" sz="2000" dirty="0"/>
          </a:p>
        </p:txBody>
      </p:sp>
      <p:pic>
        <p:nvPicPr>
          <p:cNvPr id="6" name="Immagine 5" descr="Immagine che contiene testo, quotidiano, ricevuta, screenshot&#10;&#10;Descrizione generata automaticamente">
            <a:extLst>
              <a:ext uri="{FF2B5EF4-FFF2-40B4-BE49-F238E27FC236}">
                <a16:creationId xmlns:a16="http://schemas.microsoft.com/office/drawing/2014/main" id="{F0F9382A-56CE-AD42-8D26-144E53BB8889}"/>
              </a:ext>
            </a:extLst>
          </p:cNvPr>
          <p:cNvPicPr>
            <a:picLocks noChangeAspect="1"/>
          </p:cNvPicPr>
          <p:nvPr/>
        </p:nvPicPr>
        <p:blipFill rotWithShape="1">
          <a:blip r:embed="rId2">
            <a:extLst>
              <a:ext uri="{28A0092B-C50C-407E-A947-70E740481C1C}">
                <a14:useLocalDpi xmlns:a14="http://schemas.microsoft.com/office/drawing/2010/main" val="0"/>
              </a:ext>
            </a:extLst>
          </a:blip>
          <a:srcRect t="2454"/>
          <a:stretch/>
        </p:blipFill>
        <p:spPr>
          <a:xfrm>
            <a:off x="2284963" y="1629939"/>
            <a:ext cx="7622074" cy="4305965"/>
          </a:xfrm>
          <a:prstGeom prst="rect">
            <a:avLst/>
          </a:prstGeom>
        </p:spPr>
      </p:pic>
      <p:sp>
        <p:nvSpPr>
          <p:cNvPr id="8" name="Segnaposto numero diapositiva 7">
            <a:extLst>
              <a:ext uri="{FF2B5EF4-FFF2-40B4-BE49-F238E27FC236}">
                <a16:creationId xmlns:a16="http://schemas.microsoft.com/office/drawing/2014/main" id="{ACBCC775-CBF1-9842-9ABA-21754A8ADDDA}"/>
              </a:ext>
            </a:extLst>
          </p:cNvPr>
          <p:cNvSpPr>
            <a:spLocks noGrp="1"/>
          </p:cNvSpPr>
          <p:nvPr>
            <p:ph type="sldNum" sz="quarter" idx="12"/>
          </p:nvPr>
        </p:nvSpPr>
        <p:spPr/>
        <p:txBody>
          <a:bodyPr/>
          <a:lstStyle/>
          <a:p>
            <a:fld id="{C3DB2ADC-AF19-4574-8C10-79B5B04FCA27}" type="slidenum">
              <a:rPr lang="en-US" smtClean="0"/>
              <a:t>26</a:t>
            </a:fld>
            <a:endParaRPr lang="en-US"/>
          </a:p>
        </p:txBody>
      </p:sp>
    </p:spTree>
    <p:extLst>
      <p:ext uri="{BB962C8B-B14F-4D97-AF65-F5344CB8AC3E}">
        <p14:creationId xmlns:p14="http://schemas.microsoft.com/office/powerpoint/2010/main" val="147946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B6E19-BA4A-5844-A3A9-2CBC4DBB8F6B}"/>
              </a:ext>
            </a:extLst>
          </p:cNvPr>
          <p:cNvSpPr>
            <a:spLocks noGrp="1"/>
          </p:cNvSpPr>
          <p:nvPr>
            <p:ph type="title"/>
          </p:nvPr>
        </p:nvSpPr>
        <p:spPr>
          <a:xfrm>
            <a:off x="279693" y="777130"/>
            <a:ext cx="11632614" cy="1371030"/>
          </a:xfrm>
        </p:spPr>
        <p:txBody>
          <a:bodyPr>
            <a:normAutofit/>
          </a:bodyPr>
          <a:lstStyle/>
          <a:p>
            <a:r>
              <a:rPr lang="it-IT" sz="1800" dirty="0"/>
              <a:t>Primo piano fattoriale derivante da ACL con incrocio dei fattori Orizzonte Culturale e Relazionale</a:t>
            </a:r>
          </a:p>
        </p:txBody>
      </p:sp>
      <p:pic>
        <p:nvPicPr>
          <p:cNvPr id="5" name="Immagine 4" descr="Immagine che contiene screenshot&#10;&#10;Descrizione generata automaticamente">
            <a:extLst>
              <a:ext uri="{FF2B5EF4-FFF2-40B4-BE49-F238E27FC236}">
                <a16:creationId xmlns:a16="http://schemas.microsoft.com/office/drawing/2014/main" id="{DB4E9856-B7B6-1148-8158-CEE0BEC41E36}"/>
              </a:ext>
            </a:extLst>
          </p:cNvPr>
          <p:cNvPicPr/>
          <p:nvPr/>
        </p:nvPicPr>
        <p:blipFill>
          <a:blip r:embed="rId2">
            <a:extLst>
              <a:ext uri="{28A0092B-C50C-407E-A947-70E740481C1C}">
                <a14:useLocalDpi xmlns:a14="http://schemas.microsoft.com/office/drawing/2010/main" val="0"/>
              </a:ext>
            </a:extLst>
          </a:blip>
          <a:stretch>
            <a:fillRect/>
          </a:stretch>
        </p:blipFill>
        <p:spPr>
          <a:xfrm>
            <a:off x="616028" y="1154152"/>
            <a:ext cx="10959944" cy="4926718"/>
          </a:xfrm>
          <a:prstGeom prst="rect">
            <a:avLst/>
          </a:prstGeom>
        </p:spPr>
      </p:pic>
      <p:sp>
        <p:nvSpPr>
          <p:cNvPr id="6" name="Segnaposto numero diapositiva 5">
            <a:extLst>
              <a:ext uri="{FF2B5EF4-FFF2-40B4-BE49-F238E27FC236}">
                <a16:creationId xmlns:a16="http://schemas.microsoft.com/office/drawing/2014/main" id="{A1510375-9606-7343-A9AB-92132128A7A8}"/>
              </a:ext>
            </a:extLst>
          </p:cNvPr>
          <p:cNvSpPr>
            <a:spLocks noGrp="1"/>
          </p:cNvSpPr>
          <p:nvPr>
            <p:ph type="sldNum" sz="quarter" idx="12"/>
          </p:nvPr>
        </p:nvSpPr>
        <p:spPr/>
        <p:txBody>
          <a:bodyPr/>
          <a:lstStyle/>
          <a:p>
            <a:fld id="{C3DB2ADC-AF19-4574-8C10-79B5B04FCA27}" type="slidenum">
              <a:rPr lang="en-US" smtClean="0"/>
              <a:t>27</a:t>
            </a:fld>
            <a:endParaRPr lang="en-US"/>
          </a:p>
        </p:txBody>
      </p:sp>
    </p:spTree>
    <p:extLst>
      <p:ext uri="{BB962C8B-B14F-4D97-AF65-F5344CB8AC3E}">
        <p14:creationId xmlns:p14="http://schemas.microsoft.com/office/powerpoint/2010/main" val="373338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770DE-E3D8-FB49-B9A5-0D98BEE7EB0D}"/>
              </a:ext>
            </a:extLst>
          </p:cNvPr>
          <p:cNvSpPr>
            <a:spLocks noGrp="1"/>
          </p:cNvSpPr>
          <p:nvPr>
            <p:ph type="title"/>
          </p:nvPr>
        </p:nvSpPr>
        <p:spPr>
          <a:xfrm>
            <a:off x="46464" y="809832"/>
            <a:ext cx="12099072" cy="1371030"/>
          </a:xfrm>
        </p:spPr>
        <p:txBody>
          <a:bodyPr>
            <a:normAutofit/>
          </a:bodyPr>
          <a:lstStyle/>
          <a:p>
            <a:r>
              <a:rPr lang="it-IT" sz="1600" dirty="0"/>
              <a:t>Secondo piano fattoriale derivante da ACL con incrocio dei fattori Orizzonte Relazionale e dei Riferimenti Valoriali</a:t>
            </a:r>
          </a:p>
        </p:txBody>
      </p:sp>
      <p:pic>
        <p:nvPicPr>
          <p:cNvPr id="5" name="Immagine 4" descr="Immagine che contiene screenshot, mappa, largo, tavolo&#10;&#10;Descrizione generata automaticamente">
            <a:extLst>
              <a:ext uri="{FF2B5EF4-FFF2-40B4-BE49-F238E27FC236}">
                <a16:creationId xmlns:a16="http://schemas.microsoft.com/office/drawing/2014/main" id="{0A3EAE66-DCF5-214C-BC43-963A0E5D05B2}"/>
              </a:ext>
            </a:extLst>
          </p:cNvPr>
          <p:cNvPicPr/>
          <p:nvPr/>
        </p:nvPicPr>
        <p:blipFill>
          <a:blip r:embed="rId2">
            <a:extLst>
              <a:ext uri="{28A0092B-C50C-407E-A947-70E740481C1C}">
                <a14:useLocalDpi xmlns:a14="http://schemas.microsoft.com/office/drawing/2010/main" val="0"/>
              </a:ext>
            </a:extLst>
          </a:blip>
          <a:stretch>
            <a:fillRect/>
          </a:stretch>
        </p:blipFill>
        <p:spPr>
          <a:xfrm>
            <a:off x="865721" y="1148575"/>
            <a:ext cx="10460557" cy="4820781"/>
          </a:xfrm>
          <a:prstGeom prst="rect">
            <a:avLst/>
          </a:prstGeom>
        </p:spPr>
      </p:pic>
      <p:sp>
        <p:nvSpPr>
          <p:cNvPr id="6" name="Segnaposto numero diapositiva 5">
            <a:extLst>
              <a:ext uri="{FF2B5EF4-FFF2-40B4-BE49-F238E27FC236}">
                <a16:creationId xmlns:a16="http://schemas.microsoft.com/office/drawing/2014/main" id="{F01B45D2-66E8-E449-A0F1-20CF85B15BF7}"/>
              </a:ext>
            </a:extLst>
          </p:cNvPr>
          <p:cNvSpPr>
            <a:spLocks noGrp="1"/>
          </p:cNvSpPr>
          <p:nvPr>
            <p:ph type="sldNum" sz="quarter" idx="12"/>
          </p:nvPr>
        </p:nvSpPr>
        <p:spPr/>
        <p:txBody>
          <a:bodyPr/>
          <a:lstStyle/>
          <a:p>
            <a:fld id="{C3DB2ADC-AF19-4574-8C10-79B5B04FCA27}" type="slidenum">
              <a:rPr lang="en-US" smtClean="0"/>
              <a:t>28</a:t>
            </a:fld>
            <a:endParaRPr lang="en-US"/>
          </a:p>
        </p:txBody>
      </p:sp>
    </p:spTree>
    <p:extLst>
      <p:ext uri="{BB962C8B-B14F-4D97-AF65-F5344CB8AC3E}">
        <p14:creationId xmlns:p14="http://schemas.microsoft.com/office/powerpoint/2010/main" val="83597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F3CE9-52C1-B242-BD11-4451481CF789}"/>
              </a:ext>
            </a:extLst>
          </p:cNvPr>
          <p:cNvSpPr>
            <a:spLocks noGrp="1"/>
          </p:cNvSpPr>
          <p:nvPr>
            <p:ph type="title"/>
          </p:nvPr>
        </p:nvSpPr>
        <p:spPr>
          <a:xfrm>
            <a:off x="1472873" y="867756"/>
            <a:ext cx="9246253" cy="1371030"/>
          </a:xfrm>
        </p:spPr>
        <p:txBody>
          <a:bodyPr>
            <a:normAutofit/>
          </a:bodyPr>
          <a:lstStyle/>
          <a:p>
            <a:pPr algn="ctr"/>
            <a:r>
              <a:rPr lang="it-IT" sz="2000" dirty="0"/>
              <a:t>Numero di classi estratte e rappresentazione di percentuali di varianza per classe</a:t>
            </a:r>
          </a:p>
        </p:txBody>
      </p:sp>
      <p:pic>
        <p:nvPicPr>
          <p:cNvPr id="5" name="Immagine 4">
            <a:extLst>
              <a:ext uri="{FF2B5EF4-FFF2-40B4-BE49-F238E27FC236}">
                <a16:creationId xmlns:a16="http://schemas.microsoft.com/office/drawing/2014/main" id="{27A7EB8C-6CEC-3342-BEF4-85C0B9512A30}"/>
              </a:ext>
            </a:extLst>
          </p:cNvPr>
          <p:cNvPicPr/>
          <p:nvPr/>
        </p:nvPicPr>
        <p:blipFill>
          <a:blip r:embed="rId2"/>
          <a:stretch>
            <a:fillRect/>
          </a:stretch>
        </p:blipFill>
        <p:spPr>
          <a:xfrm>
            <a:off x="2255889" y="2935286"/>
            <a:ext cx="3790378" cy="2039049"/>
          </a:xfrm>
          <a:prstGeom prst="rect">
            <a:avLst/>
          </a:prstGeom>
        </p:spPr>
      </p:pic>
      <p:pic>
        <p:nvPicPr>
          <p:cNvPr id="6" name="Immagine 5">
            <a:extLst>
              <a:ext uri="{FF2B5EF4-FFF2-40B4-BE49-F238E27FC236}">
                <a16:creationId xmlns:a16="http://schemas.microsoft.com/office/drawing/2014/main" id="{E0F78097-CD97-9643-9BD6-09BE29370E54}"/>
              </a:ext>
            </a:extLst>
          </p:cNvPr>
          <p:cNvPicPr/>
          <p:nvPr/>
        </p:nvPicPr>
        <p:blipFill>
          <a:blip r:embed="rId3"/>
          <a:stretch>
            <a:fillRect/>
          </a:stretch>
        </p:blipFill>
        <p:spPr>
          <a:xfrm>
            <a:off x="6341744" y="2935287"/>
            <a:ext cx="3326511" cy="2039048"/>
          </a:xfrm>
          <a:prstGeom prst="rect">
            <a:avLst/>
          </a:prstGeom>
        </p:spPr>
      </p:pic>
      <p:sp>
        <p:nvSpPr>
          <p:cNvPr id="7" name="Segnaposto numero diapositiva 6">
            <a:extLst>
              <a:ext uri="{FF2B5EF4-FFF2-40B4-BE49-F238E27FC236}">
                <a16:creationId xmlns:a16="http://schemas.microsoft.com/office/drawing/2014/main" id="{47A31B95-2DE5-F943-8F5D-11DC67E8CB65}"/>
              </a:ext>
            </a:extLst>
          </p:cNvPr>
          <p:cNvSpPr>
            <a:spLocks noGrp="1"/>
          </p:cNvSpPr>
          <p:nvPr>
            <p:ph type="sldNum" sz="quarter" idx="12"/>
          </p:nvPr>
        </p:nvSpPr>
        <p:spPr/>
        <p:txBody>
          <a:bodyPr/>
          <a:lstStyle/>
          <a:p>
            <a:fld id="{C3DB2ADC-AF19-4574-8C10-79B5B04FCA27}" type="slidenum">
              <a:rPr lang="en-US" smtClean="0"/>
              <a:t>29</a:t>
            </a:fld>
            <a:endParaRPr lang="en-US"/>
          </a:p>
        </p:txBody>
      </p:sp>
    </p:spTree>
    <p:extLst>
      <p:ext uri="{BB962C8B-B14F-4D97-AF65-F5344CB8AC3E}">
        <p14:creationId xmlns:p14="http://schemas.microsoft.com/office/powerpoint/2010/main" val="230484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5AC2217E-4CBC-437D-9A78-107417473469}"/>
              </a:ext>
            </a:extLst>
          </p:cNvPr>
          <p:cNvPicPr>
            <a:picLocks noChangeAspect="1"/>
          </p:cNvPicPr>
          <p:nvPr/>
        </p:nvPicPr>
        <p:blipFill>
          <a:blip r:embed="rId3"/>
          <a:stretch>
            <a:fillRect/>
          </a:stretch>
        </p:blipFill>
        <p:spPr>
          <a:xfrm>
            <a:off x="1360864" y="756079"/>
            <a:ext cx="10031036" cy="5965395"/>
          </a:xfrm>
          <a:prstGeom prst="rect">
            <a:avLst/>
          </a:prstGeom>
        </p:spPr>
      </p:pic>
      <p:sp>
        <p:nvSpPr>
          <p:cNvPr id="22" name="Titolo 1">
            <a:extLst>
              <a:ext uri="{FF2B5EF4-FFF2-40B4-BE49-F238E27FC236}">
                <a16:creationId xmlns:a16="http://schemas.microsoft.com/office/drawing/2014/main" id="{EF92B038-305C-4963-AB06-1505DDEB3640}"/>
              </a:ext>
            </a:extLst>
          </p:cNvPr>
          <p:cNvSpPr txBox="1">
            <a:spLocks/>
          </p:cNvSpPr>
          <p:nvPr/>
        </p:nvSpPr>
        <p:spPr>
          <a:xfrm>
            <a:off x="800100" y="52705"/>
            <a:ext cx="10691265" cy="650669"/>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dirty="0"/>
              <a:t>Il percorso di ricerca: le fasi</a:t>
            </a:r>
          </a:p>
        </p:txBody>
      </p:sp>
      <p:sp>
        <p:nvSpPr>
          <p:cNvPr id="3" name="Segnaposto numero diapositiva 2">
            <a:extLst>
              <a:ext uri="{FF2B5EF4-FFF2-40B4-BE49-F238E27FC236}">
                <a16:creationId xmlns:a16="http://schemas.microsoft.com/office/drawing/2014/main" id="{28A4B560-4136-6C46-B796-D21E2610400F}"/>
              </a:ext>
            </a:extLst>
          </p:cNvPr>
          <p:cNvSpPr>
            <a:spLocks noGrp="1"/>
          </p:cNvSpPr>
          <p:nvPr>
            <p:ph type="sldNum" sz="quarter" idx="12"/>
          </p:nvPr>
        </p:nvSpPr>
        <p:spPr/>
        <p:txBody>
          <a:bodyPr/>
          <a:lstStyle/>
          <a:p>
            <a:fld id="{C3DB2ADC-AF19-4574-8C10-79B5B04FCA27}" type="slidenum">
              <a:rPr lang="en-US" smtClean="0"/>
              <a:t>3</a:t>
            </a:fld>
            <a:endParaRPr lang="en-US"/>
          </a:p>
        </p:txBody>
      </p:sp>
    </p:spTree>
    <p:extLst>
      <p:ext uri="{BB962C8B-B14F-4D97-AF65-F5344CB8AC3E}">
        <p14:creationId xmlns:p14="http://schemas.microsoft.com/office/powerpoint/2010/main" val="360259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76486A-AC58-F34E-A19B-7CE1DD5D5A05}"/>
              </a:ext>
            </a:extLst>
          </p:cNvPr>
          <p:cNvSpPr>
            <a:spLocks noGrp="1"/>
          </p:cNvSpPr>
          <p:nvPr>
            <p:ph type="title"/>
          </p:nvPr>
        </p:nvSpPr>
        <p:spPr>
          <a:xfrm>
            <a:off x="750365" y="723700"/>
            <a:ext cx="10691265" cy="1371030"/>
          </a:xfrm>
        </p:spPr>
        <p:txBody>
          <a:bodyPr>
            <a:normAutofit/>
          </a:bodyPr>
          <a:lstStyle/>
          <a:p>
            <a:pPr algn="ctr"/>
            <a:r>
              <a:rPr lang="it-IT" sz="2000" dirty="0"/>
              <a:t>Prima classe (Varianza Totale = 51%)</a:t>
            </a:r>
            <a:br>
              <a:rPr lang="it-IT" sz="2000" dirty="0"/>
            </a:br>
            <a:r>
              <a:rPr lang="it-IT" sz="2000" dirty="0"/>
              <a:t>Forma esperienziale tradizionale di religiosità</a:t>
            </a:r>
            <a:br>
              <a:rPr lang="it-IT" sz="2000" dirty="0"/>
            </a:br>
            <a:endParaRPr lang="it-IT" sz="2000" dirty="0"/>
          </a:p>
        </p:txBody>
      </p:sp>
      <p:pic>
        <p:nvPicPr>
          <p:cNvPr id="6" name="Immagine 5" descr="Immagine che contiene mappa, piccolo, largo, acqua&#10;&#10;Descrizione generata automaticamente">
            <a:extLst>
              <a:ext uri="{FF2B5EF4-FFF2-40B4-BE49-F238E27FC236}">
                <a16:creationId xmlns:a16="http://schemas.microsoft.com/office/drawing/2014/main" id="{9F97D358-1F39-2C44-8DA8-728F0F18D159}"/>
              </a:ext>
            </a:extLst>
          </p:cNvPr>
          <p:cNvPicPr/>
          <p:nvPr/>
        </p:nvPicPr>
        <p:blipFill>
          <a:blip r:embed="rId2">
            <a:extLst>
              <a:ext uri="{28A0092B-C50C-407E-A947-70E740481C1C}">
                <a14:useLocalDpi xmlns:a14="http://schemas.microsoft.com/office/drawing/2010/main" val="0"/>
              </a:ext>
            </a:extLst>
          </a:blip>
          <a:stretch>
            <a:fillRect/>
          </a:stretch>
        </p:blipFill>
        <p:spPr>
          <a:xfrm>
            <a:off x="1189461" y="1409215"/>
            <a:ext cx="9813072" cy="4709269"/>
          </a:xfrm>
          <a:prstGeom prst="rect">
            <a:avLst/>
          </a:prstGeom>
        </p:spPr>
      </p:pic>
      <p:sp>
        <p:nvSpPr>
          <p:cNvPr id="7" name="Ovale 6">
            <a:extLst>
              <a:ext uri="{FF2B5EF4-FFF2-40B4-BE49-F238E27FC236}">
                <a16:creationId xmlns:a16="http://schemas.microsoft.com/office/drawing/2014/main" id="{554C41B6-7754-B249-8A60-171D71F6F3F7}"/>
              </a:ext>
            </a:extLst>
          </p:cNvPr>
          <p:cNvSpPr/>
          <p:nvPr/>
        </p:nvSpPr>
        <p:spPr>
          <a:xfrm>
            <a:off x="2760324" y="1547189"/>
            <a:ext cx="8102748" cy="4607900"/>
          </a:xfrm>
          <a:prstGeom prst="ellipse">
            <a:avLst/>
          </a:prstGeom>
          <a:noFill/>
          <a:ln>
            <a:prstDash val="sysDo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 name="Segnaposto numero diapositiva 4">
            <a:extLst>
              <a:ext uri="{FF2B5EF4-FFF2-40B4-BE49-F238E27FC236}">
                <a16:creationId xmlns:a16="http://schemas.microsoft.com/office/drawing/2014/main" id="{273E7CFD-5BB1-C540-AAB9-2B3389C4375A}"/>
              </a:ext>
            </a:extLst>
          </p:cNvPr>
          <p:cNvSpPr>
            <a:spLocks noGrp="1"/>
          </p:cNvSpPr>
          <p:nvPr>
            <p:ph type="sldNum" sz="quarter" idx="12"/>
          </p:nvPr>
        </p:nvSpPr>
        <p:spPr/>
        <p:txBody>
          <a:bodyPr/>
          <a:lstStyle/>
          <a:p>
            <a:fld id="{C3DB2ADC-AF19-4574-8C10-79B5B04FCA27}" type="slidenum">
              <a:rPr lang="en-US" smtClean="0"/>
              <a:t>30</a:t>
            </a:fld>
            <a:endParaRPr lang="en-US"/>
          </a:p>
        </p:txBody>
      </p:sp>
    </p:spTree>
    <p:extLst>
      <p:ext uri="{BB962C8B-B14F-4D97-AF65-F5344CB8AC3E}">
        <p14:creationId xmlns:p14="http://schemas.microsoft.com/office/powerpoint/2010/main" val="61834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46B12-DEF1-0F47-AABD-5A829CB95D2C}"/>
              </a:ext>
            </a:extLst>
          </p:cNvPr>
          <p:cNvSpPr>
            <a:spLocks noGrp="1"/>
          </p:cNvSpPr>
          <p:nvPr>
            <p:ph type="title"/>
          </p:nvPr>
        </p:nvSpPr>
        <p:spPr>
          <a:xfrm>
            <a:off x="750367" y="853744"/>
            <a:ext cx="10691265" cy="1371030"/>
          </a:xfrm>
        </p:spPr>
        <p:txBody>
          <a:bodyPr>
            <a:normAutofit/>
          </a:bodyPr>
          <a:lstStyle/>
          <a:p>
            <a:pPr algn="ctr"/>
            <a:r>
              <a:rPr lang="it-IT" sz="2000" dirty="0"/>
              <a:t>Seconda classe (Varianza Totale = 12%)</a:t>
            </a:r>
            <a:br>
              <a:rPr lang="it-IT" sz="2000" dirty="0"/>
            </a:br>
            <a:r>
              <a:rPr lang="it-IT" sz="2000" dirty="0"/>
              <a:t>Forma Laicizzata/altra del sentire religioso</a:t>
            </a:r>
          </a:p>
        </p:txBody>
      </p:sp>
      <p:pic>
        <p:nvPicPr>
          <p:cNvPr id="5" name="Immagine 4" descr="Immagine che contiene mappa, testo, largo, uccello&#10;&#10;Descrizione generata automaticamente">
            <a:extLst>
              <a:ext uri="{FF2B5EF4-FFF2-40B4-BE49-F238E27FC236}">
                <a16:creationId xmlns:a16="http://schemas.microsoft.com/office/drawing/2014/main" id="{D1AA4A40-3660-AE48-B794-88A108E581A7}"/>
              </a:ext>
            </a:extLst>
          </p:cNvPr>
          <p:cNvPicPr/>
          <p:nvPr/>
        </p:nvPicPr>
        <p:blipFill>
          <a:blip r:embed="rId2">
            <a:extLst>
              <a:ext uri="{28A0092B-C50C-407E-A947-70E740481C1C}">
                <a14:useLocalDpi xmlns:a14="http://schemas.microsoft.com/office/drawing/2010/main" val="0"/>
              </a:ext>
            </a:extLst>
          </a:blip>
          <a:stretch>
            <a:fillRect/>
          </a:stretch>
        </p:blipFill>
        <p:spPr>
          <a:xfrm>
            <a:off x="1981495" y="1539259"/>
            <a:ext cx="8229007" cy="4598394"/>
          </a:xfrm>
          <a:prstGeom prst="rect">
            <a:avLst/>
          </a:prstGeom>
        </p:spPr>
      </p:pic>
      <p:sp>
        <p:nvSpPr>
          <p:cNvPr id="6" name="Ovale 5">
            <a:extLst>
              <a:ext uri="{FF2B5EF4-FFF2-40B4-BE49-F238E27FC236}">
                <a16:creationId xmlns:a16="http://schemas.microsoft.com/office/drawing/2014/main" id="{6A89FEC5-861B-FC45-BBAB-770A26FA88E6}"/>
              </a:ext>
            </a:extLst>
          </p:cNvPr>
          <p:cNvSpPr/>
          <p:nvPr/>
        </p:nvSpPr>
        <p:spPr>
          <a:xfrm>
            <a:off x="2322251" y="1551850"/>
            <a:ext cx="8015034" cy="434502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7" name="Segnaposto numero diapositiva 6">
            <a:extLst>
              <a:ext uri="{FF2B5EF4-FFF2-40B4-BE49-F238E27FC236}">
                <a16:creationId xmlns:a16="http://schemas.microsoft.com/office/drawing/2014/main" id="{3D7CDDD0-8F63-EE4C-B0DE-856BEED92C38}"/>
              </a:ext>
            </a:extLst>
          </p:cNvPr>
          <p:cNvSpPr>
            <a:spLocks noGrp="1"/>
          </p:cNvSpPr>
          <p:nvPr>
            <p:ph type="sldNum" sz="quarter" idx="12"/>
          </p:nvPr>
        </p:nvSpPr>
        <p:spPr/>
        <p:txBody>
          <a:bodyPr/>
          <a:lstStyle/>
          <a:p>
            <a:fld id="{C3DB2ADC-AF19-4574-8C10-79B5B04FCA27}" type="slidenum">
              <a:rPr lang="en-US" smtClean="0"/>
              <a:t>31</a:t>
            </a:fld>
            <a:endParaRPr lang="en-US"/>
          </a:p>
        </p:txBody>
      </p:sp>
    </p:spTree>
    <p:extLst>
      <p:ext uri="{BB962C8B-B14F-4D97-AF65-F5344CB8AC3E}">
        <p14:creationId xmlns:p14="http://schemas.microsoft.com/office/powerpoint/2010/main" val="37688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E3FF5D-AD90-AB40-BF32-70332EA4BA6B}"/>
              </a:ext>
            </a:extLst>
          </p:cNvPr>
          <p:cNvSpPr>
            <a:spLocks noGrp="1"/>
          </p:cNvSpPr>
          <p:nvPr>
            <p:ph type="title"/>
          </p:nvPr>
        </p:nvSpPr>
        <p:spPr>
          <a:xfrm>
            <a:off x="750367" y="842943"/>
            <a:ext cx="10691265" cy="1371030"/>
          </a:xfrm>
        </p:spPr>
        <p:txBody>
          <a:bodyPr>
            <a:normAutofit/>
          </a:bodyPr>
          <a:lstStyle/>
          <a:p>
            <a:pPr algn="ctr"/>
            <a:r>
              <a:rPr lang="it-IT" sz="2000" dirty="0"/>
              <a:t>Terza classe (Varianza Totale = 37%)</a:t>
            </a:r>
            <a:br>
              <a:rPr lang="it-IT" sz="2000" dirty="0"/>
            </a:br>
            <a:r>
              <a:rPr lang="it-IT" sz="2000" dirty="0"/>
              <a:t>forma di essenza spirituale del vissuto religioso</a:t>
            </a:r>
            <a:br>
              <a:rPr lang="it-IT" sz="2000" dirty="0"/>
            </a:br>
            <a:endParaRPr lang="it-IT" sz="2000" dirty="0"/>
          </a:p>
        </p:txBody>
      </p:sp>
      <p:pic>
        <p:nvPicPr>
          <p:cNvPr id="6" name="Immagine 5" descr="Immagine che contiene screenshot, mappa, largo, portatile&#10;&#10;Descrizione generata automaticamente">
            <a:extLst>
              <a:ext uri="{FF2B5EF4-FFF2-40B4-BE49-F238E27FC236}">
                <a16:creationId xmlns:a16="http://schemas.microsoft.com/office/drawing/2014/main" id="{F2CFD17D-4270-9D44-8A8F-E8A10BDDFFBF}"/>
              </a:ext>
            </a:extLst>
          </p:cNvPr>
          <p:cNvPicPr/>
          <p:nvPr/>
        </p:nvPicPr>
        <p:blipFill>
          <a:blip r:embed="rId2">
            <a:extLst>
              <a:ext uri="{28A0092B-C50C-407E-A947-70E740481C1C}">
                <a14:useLocalDpi xmlns:a14="http://schemas.microsoft.com/office/drawing/2010/main" val="0"/>
              </a:ext>
            </a:extLst>
          </a:blip>
          <a:stretch>
            <a:fillRect/>
          </a:stretch>
        </p:blipFill>
        <p:spPr>
          <a:xfrm>
            <a:off x="1357312" y="1433982"/>
            <a:ext cx="9266075" cy="4581075"/>
          </a:xfrm>
          <a:prstGeom prst="rect">
            <a:avLst/>
          </a:prstGeom>
        </p:spPr>
      </p:pic>
      <p:sp>
        <p:nvSpPr>
          <p:cNvPr id="7" name="Ovale 6">
            <a:extLst>
              <a:ext uri="{FF2B5EF4-FFF2-40B4-BE49-F238E27FC236}">
                <a16:creationId xmlns:a16="http://schemas.microsoft.com/office/drawing/2014/main" id="{9414C1B6-8DBB-F043-AE84-C5B4E46EE075}"/>
              </a:ext>
            </a:extLst>
          </p:cNvPr>
          <p:cNvSpPr/>
          <p:nvPr/>
        </p:nvSpPr>
        <p:spPr>
          <a:xfrm>
            <a:off x="2455521" y="1847647"/>
            <a:ext cx="7703239" cy="3755841"/>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 name="Segnaposto numero diapositiva 4">
            <a:extLst>
              <a:ext uri="{FF2B5EF4-FFF2-40B4-BE49-F238E27FC236}">
                <a16:creationId xmlns:a16="http://schemas.microsoft.com/office/drawing/2014/main" id="{01531FD0-DE7E-3540-A6EB-31978A41C9F1}"/>
              </a:ext>
            </a:extLst>
          </p:cNvPr>
          <p:cNvSpPr>
            <a:spLocks noGrp="1"/>
          </p:cNvSpPr>
          <p:nvPr>
            <p:ph type="sldNum" sz="quarter" idx="12"/>
          </p:nvPr>
        </p:nvSpPr>
        <p:spPr/>
        <p:txBody>
          <a:bodyPr/>
          <a:lstStyle/>
          <a:p>
            <a:fld id="{C3DB2ADC-AF19-4574-8C10-79B5B04FCA27}" type="slidenum">
              <a:rPr lang="en-US" smtClean="0"/>
              <a:t>32</a:t>
            </a:fld>
            <a:endParaRPr lang="en-US"/>
          </a:p>
        </p:txBody>
      </p:sp>
    </p:spTree>
    <p:extLst>
      <p:ext uri="{BB962C8B-B14F-4D97-AF65-F5344CB8AC3E}">
        <p14:creationId xmlns:p14="http://schemas.microsoft.com/office/powerpoint/2010/main" val="24531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CA765-655D-1A40-969D-0F51FCC486A5}"/>
              </a:ext>
            </a:extLst>
          </p:cNvPr>
          <p:cNvSpPr>
            <a:spLocks noGrp="1"/>
          </p:cNvSpPr>
          <p:nvPr>
            <p:ph type="title"/>
          </p:nvPr>
        </p:nvSpPr>
        <p:spPr/>
        <p:txBody>
          <a:bodyPr>
            <a:normAutofit/>
          </a:bodyPr>
          <a:lstStyle/>
          <a:p>
            <a:pPr algn="ctr"/>
            <a:r>
              <a:rPr lang="it-IT" sz="1600" dirty="0"/>
              <a:t>Secondo piano fattoriale derivante da ACL con incrocio dei fattori Orizzonte Relazionale e dei Riferimenti Valoriali con proiezione delle classi di forme di sentire individuate dall’analisi approfondita degli spazi latenti sul primo piano (incrocio tra primo e secondo fattore).</a:t>
            </a:r>
            <a:br>
              <a:rPr lang="it-IT" sz="1600" dirty="0"/>
            </a:br>
            <a:endParaRPr lang="it-IT" sz="1600" dirty="0"/>
          </a:p>
        </p:txBody>
      </p:sp>
      <p:pic>
        <p:nvPicPr>
          <p:cNvPr id="6" name="Immagine 5">
            <a:extLst>
              <a:ext uri="{FF2B5EF4-FFF2-40B4-BE49-F238E27FC236}">
                <a16:creationId xmlns:a16="http://schemas.microsoft.com/office/drawing/2014/main" id="{5B336CEE-342C-9246-AFF9-CF51CD646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584" y="1722398"/>
            <a:ext cx="8470900" cy="4305300"/>
          </a:xfrm>
          <a:prstGeom prst="rect">
            <a:avLst/>
          </a:prstGeom>
        </p:spPr>
      </p:pic>
      <p:sp>
        <p:nvSpPr>
          <p:cNvPr id="5" name="Segnaposto numero diapositiva 4">
            <a:extLst>
              <a:ext uri="{FF2B5EF4-FFF2-40B4-BE49-F238E27FC236}">
                <a16:creationId xmlns:a16="http://schemas.microsoft.com/office/drawing/2014/main" id="{310359ED-C288-014D-B984-9CC046CAB2BE}"/>
              </a:ext>
            </a:extLst>
          </p:cNvPr>
          <p:cNvSpPr>
            <a:spLocks noGrp="1"/>
          </p:cNvSpPr>
          <p:nvPr>
            <p:ph type="sldNum" sz="quarter" idx="12"/>
          </p:nvPr>
        </p:nvSpPr>
        <p:spPr/>
        <p:txBody>
          <a:bodyPr/>
          <a:lstStyle/>
          <a:p>
            <a:fld id="{C3DB2ADC-AF19-4574-8C10-79B5B04FCA27}" type="slidenum">
              <a:rPr lang="en-US" smtClean="0"/>
              <a:t>33</a:t>
            </a:fld>
            <a:endParaRPr lang="en-US"/>
          </a:p>
        </p:txBody>
      </p:sp>
    </p:spTree>
    <p:extLst>
      <p:ext uri="{BB962C8B-B14F-4D97-AF65-F5344CB8AC3E}">
        <p14:creationId xmlns:p14="http://schemas.microsoft.com/office/powerpoint/2010/main" val="42618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1213A3-0919-0B4A-93D9-F1D8649E84F5}"/>
              </a:ext>
            </a:extLst>
          </p:cNvPr>
          <p:cNvSpPr>
            <a:spLocks noGrp="1"/>
          </p:cNvSpPr>
          <p:nvPr>
            <p:ph type="title"/>
          </p:nvPr>
        </p:nvSpPr>
        <p:spPr/>
        <p:txBody>
          <a:bodyPr>
            <a:normAutofit/>
          </a:bodyPr>
          <a:lstStyle/>
          <a:p>
            <a:pPr algn="ctr"/>
            <a:r>
              <a:rPr lang="it-IT" sz="2400" dirty="0"/>
              <a:t>Sintesi dei gruppi tematici</a:t>
            </a:r>
          </a:p>
        </p:txBody>
      </p:sp>
      <p:pic>
        <p:nvPicPr>
          <p:cNvPr id="6" name="Immagine 5" descr="Immagine che contiene tavolo&#10;&#10;Descrizione generata automaticamente">
            <a:extLst>
              <a:ext uri="{FF2B5EF4-FFF2-40B4-BE49-F238E27FC236}">
                <a16:creationId xmlns:a16="http://schemas.microsoft.com/office/drawing/2014/main" id="{36DDBC90-8883-554C-9B25-45E947C04219}"/>
              </a:ext>
            </a:extLst>
          </p:cNvPr>
          <p:cNvPicPr>
            <a:picLocks noChangeAspect="1"/>
          </p:cNvPicPr>
          <p:nvPr/>
        </p:nvPicPr>
        <p:blipFill rotWithShape="1">
          <a:blip r:embed="rId2">
            <a:extLst>
              <a:ext uri="{28A0092B-C50C-407E-A947-70E740481C1C}">
                <a14:useLocalDpi xmlns:a14="http://schemas.microsoft.com/office/drawing/2010/main" val="0"/>
              </a:ext>
            </a:extLst>
          </a:blip>
          <a:srcRect t="1939"/>
          <a:stretch/>
        </p:blipFill>
        <p:spPr>
          <a:xfrm>
            <a:off x="2682992" y="1377696"/>
            <a:ext cx="6826015" cy="4760468"/>
          </a:xfrm>
          <a:prstGeom prst="rect">
            <a:avLst/>
          </a:prstGeom>
        </p:spPr>
      </p:pic>
      <p:sp>
        <p:nvSpPr>
          <p:cNvPr id="5" name="Segnaposto numero diapositiva 4">
            <a:extLst>
              <a:ext uri="{FF2B5EF4-FFF2-40B4-BE49-F238E27FC236}">
                <a16:creationId xmlns:a16="http://schemas.microsoft.com/office/drawing/2014/main" id="{2B10202E-7878-794C-A8F1-6D36B77E6800}"/>
              </a:ext>
            </a:extLst>
          </p:cNvPr>
          <p:cNvSpPr>
            <a:spLocks noGrp="1"/>
          </p:cNvSpPr>
          <p:nvPr>
            <p:ph type="sldNum" sz="quarter" idx="12"/>
          </p:nvPr>
        </p:nvSpPr>
        <p:spPr/>
        <p:txBody>
          <a:bodyPr/>
          <a:lstStyle/>
          <a:p>
            <a:fld id="{C3DB2ADC-AF19-4574-8C10-79B5B04FCA27}" type="slidenum">
              <a:rPr lang="en-US" smtClean="0"/>
              <a:t>34</a:t>
            </a:fld>
            <a:endParaRPr lang="en-US"/>
          </a:p>
        </p:txBody>
      </p:sp>
    </p:spTree>
    <p:extLst>
      <p:ext uri="{BB962C8B-B14F-4D97-AF65-F5344CB8AC3E}">
        <p14:creationId xmlns:p14="http://schemas.microsoft.com/office/powerpoint/2010/main" val="1367564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6C32A-B049-3A49-BC1B-242E31E9CAE7}"/>
              </a:ext>
            </a:extLst>
          </p:cNvPr>
          <p:cNvSpPr>
            <a:spLocks noGrp="1"/>
          </p:cNvSpPr>
          <p:nvPr>
            <p:ph type="title"/>
          </p:nvPr>
        </p:nvSpPr>
        <p:spPr/>
        <p:txBody>
          <a:bodyPr>
            <a:normAutofit/>
          </a:bodyPr>
          <a:lstStyle/>
          <a:p>
            <a:r>
              <a:rPr lang="it-IT" sz="1600" dirty="0"/>
              <a:t>Primo piano fattoriale derivante da ACL con incrocio dei fattori Orizzonte Culturale e Relazionale (Inerzia Totale = 41%) con proiettate le forme di sentire rappresentate dalle tre dimensioni latenti individuate a cui sono state ricondotte le tematiche definite tramite modellizzazione.</a:t>
            </a:r>
          </a:p>
        </p:txBody>
      </p:sp>
      <p:pic>
        <p:nvPicPr>
          <p:cNvPr id="5" name="Immagine 4">
            <a:extLst>
              <a:ext uri="{FF2B5EF4-FFF2-40B4-BE49-F238E27FC236}">
                <a16:creationId xmlns:a16="http://schemas.microsoft.com/office/drawing/2014/main" id="{FFBE9118-068D-E048-BB12-5A668CE33C7C}"/>
              </a:ext>
            </a:extLst>
          </p:cNvPr>
          <p:cNvPicPr/>
          <p:nvPr/>
        </p:nvPicPr>
        <p:blipFill>
          <a:blip r:embed="rId2"/>
          <a:stretch>
            <a:fillRect/>
          </a:stretch>
        </p:blipFill>
        <p:spPr>
          <a:xfrm>
            <a:off x="1317407" y="1839951"/>
            <a:ext cx="9557185" cy="4014439"/>
          </a:xfrm>
          <a:prstGeom prst="rect">
            <a:avLst/>
          </a:prstGeom>
        </p:spPr>
      </p:pic>
      <p:sp>
        <p:nvSpPr>
          <p:cNvPr id="6" name="Segnaposto numero diapositiva 5">
            <a:extLst>
              <a:ext uri="{FF2B5EF4-FFF2-40B4-BE49-F238E27FC236}">
                <a16:creationId xmlns:a16="http://schemas.microsoft.com/office/drawing/2014/main" id="{033B4B3A-02EB-D249-AFE5-3DFFCFD315E6}"/>
              </a:ext>
            </a:extLst>
          </p:cNvPr>
          <p:cNvSpPr>
            <a:spLocks noGrp="1"/>
          </p:cNvSpPr>
          <p:nvPr>
            <p:ph type="sldNum" sz="quarter" idx="12"/>
          </p:nvPr>
        </p:nvSpPr>
        <p:spPr/>
        <p:txBody>
          <a:bodyPr/>
          <a:lstStyle/>
          <a:p>
            <a:fld id="{C3DB2ADC-AF19-4574-8C10-79B5B04FCA27}" type="slidenum">
              <a:rPr lang="en-US" smtClean="0"/>
              <a:t>35</a:t>
            </a:fld>
            <a:endParaRPr lang="en-US"/>
          </a:p>
        </p:txBody>
      </p:sp>
    </p:spTree>
    <p:extLst>
      <p:ext uri="{BB962C8B-B14F-4D97-AF65-F5344CB8AC3E}">
        <p14:creationId xmlns:p14="http://schemas.microsoft.com/office/powerpoint/2010/main" val="176635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EC928E-5E28-E849-B1CA-24DC7B172068}"/>
              </a:ext>
            </a:extLst>
          </p:cNvPr>
          <p:cNvSpPr>
            <a:spLocks noGrp="1"/>
          </p:cNvSpPr>
          <p:nvPr>
            <p:ph type="title"/>
          </p:nvPr>
        </p:nvSpPr>
        <p:spPr>
          <a:xfrm>
            <a:off x="750366" y="899794"/>
            <a:ext cx="10691265" cy="1371030"/>
          </a:xfrm>
        </p:spPr>
        <p:txBody>
          <a:bodyPr>
            <a:normAutofit/>
          </a:bodyPr>
          <a:lstStyle/>
          <a:p>
            <a:pPr algn="ctr"/>
            <a:r>
              <a:rPr lang="it-IT" sz="1800" dirty="0"/>
              <a:t>Rete totale per </a:t>
            </a:r>
            <a:r>
              <a:rPr lang="it-IT" sz="1800" dirty="0" err="1"/>
              <a:t>degree</a:t>
            </a:r>
            <a:r>
              <a:rPr lang="it-IT" sz="1800" dirty="0"/>
              <a:t> </a:t>
            </a:r>
            <a:r>
              <a:rPr lang="it-IT" sz="1800" dirty="0" err="1"/>
              <a:t>centrality</a:t>
            </a:r>
            <a:r>
              <a:rPr lang="it-IT" sz="1800" dirty="0"/>
              <a:t> </a:t>
            </a:r>
            <a:br>
              <a:rPr lang="it-IT" sz="1800" dirty="0"/>
            </a:br>
            <a:r>
              <a:rPr lang="it-IT" sz="1800" dirty="0"/>
              <a:t>(dimensione delle etichette proporzionale al valore dell’indice)</a:t>
            </a:r>
            <a:br>
              <a:rPr lang="it-IT" sz="1800" dirty="0"/>
            </a:br>
            <a:endParaRPr lang="it-IT" sz="1800" dirty="0"/>
          </a:p>
        </p:txBody>
      </p:sp>
      <p:pic>
        <p:nvPicPr>
          <p:cNvPr id="6" name="Immagine 5" descr="Immagine che contiene testo, pianta, foglia, felce&#10;&#10;Descrizione generata automaticamente">
            <a:extLst>
              <a:ext uri="{FF2B5EF4-FFF2-40B4-BE49-F238E27FC236}">
                <a16:creationId xmlns:a16="http://schemas.microsoft.com/office/drawing/2014/main" id="{EB799A8B-EFC3-D741-A89D-8A06D8AC9111}"/>
              </a:ext>
            </a:extLst>
          </p:cNvPr>
          <p:cNvPicPr>
            <a:picLocks noChangeAspect="1"/>
          </p:cNvPicPr>
          <p:nvPr/>
        </p:nvPicPr>
        <p:blipFill rotWithShape="1">
          <a:blip r:embed="rId2">
            <a:extLst>
              <a:ext uri="{28A0092B-C50C-407E-A947-70E740481C1C}">
                <a14:useLocalDpi xmlns:a14="http://schemas.microsoft.com/office/drawing/2010/main" val="0"/>
              </a:ext>
            </a:extLst>
          </a:blip>
          <a:srcRect l="14089"/>
          <a:stretch/>
        </p:blipFill>
        <p:spPr>
          <a:xfrm rot="5400000">
            <a:off x="3969965" y="-310248"/>
            <a:ext cx="4252065" cy="8043179"/>
          </a:xfrm>
          <a:prstGeom prst="rect">
            <a:avLst/>
          </a:prstGeom>
        </p:spPr>
      </p:pic>
      <p:sp>
        <p:nvSpPr>
          <p:cNvPr id="5" name="Segnaposto numero diapositiva 4">
            <a:extLst>
              <a:ext uri="{FF2B5EF4-FFF2-40B4-BE49-F238E27FC236}">
                <a16:creationId xmlns:a16="http://schemas.microsoft.com/office/drawing/2014/main" id="{72382EB4-6EEA-F842-BD68-1B014E5A4BC1}"/>
              </a:ext>
            </a:extLst>
          </p:cNvPr>
          <p:cNvSpPr>
            <a:spLocks noGrp="1"/>
          </p:cNvSpPr>
          <p:nvPr>
            <p:ph type="sldNum" sz="quarter" idx="12"/>
          </p:nvPr>
        </p:nvSpPr>
        <p:spPr/>
        <p:txBody>
          <a:bodyPr/>
          <a:lstStyle/>
          <a:p>
            <a:fld id="{C3DB2ADC-AF19-4574-8C10-79B5B04FCA27}" type="slidenum">
              <a:rPr lang="en-US" smtClean="0"/>
              <a:t>36</a:t>
            </a:fld>
            <a:endParaRPr lang="en-US"/>
          </a:p>
        </p:txBody>
      </p:sp>
    </p:spTree>
    <p:extLst>
      <p:ext uri="{BB962C8B-B14F-4D97-AF65-F5344CB8AC3E}">
        <p14:creationId xmlns:p14="http://schemas.microsoft.com/office/powerpoint/2010/main" val="93831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498CE-0ABE-884F-9211-31A8BCC7CBB7}"/>
              </a:ext>
            </a:extLst>
          </p:cNvPr>
          <p:cNvSpPr>
            <a:spLocks noGrp="1"/>
          </p:cNvSpPr>
          <p:nvPr>
            <p:ph type="title"/>
          </p:nvPr>
        </p:nvSpPr>
        <p:spPr>
          <a:xfrm>
            <a:off x="715383" y="855188"/>
            <a:ext cx="10691265" cy="1371030"/>
          </a:xfrm>
        </p:spPr>
        <p:txBody>
          <a:bodyPr>
            <a:normAutofit/>
          </a:bodyPr>
          <a:lstStyle/>
          <a:p>
            <a:pPr algn="ctr"/>
            <a:r>
              <a:rPr lang="it-IT" sz="1600" dirty="0"/>
              <a:t>Partizione della rete in 5 cluster (CL) e nodi con valori più elevati di </a:t>
            </a:r>
            <a:r>
              <a:rPr lang="it-IT" sz="1600" dirty="0" err="1"/>
              <a:t>betweenness</a:t>
            </a:r>
            <a:r>
              <a:rPr lang="it-IT" sz="1600" dirty="0"/>
              <a:t> </a:t>
            </a:r>
            <a:r>
              <a:rPr lang="it-IT" sz="1600" dirty="0" err="1"/>
              <a:t>centrality</a:t>
            </a:r>
            <a:r>
              <a:rPr lang="it-IT" sz="1600" dirty="0"/>
              <a:t> </a:t>
            </a:r>
            <a:br>
              <a:rPr lang="it-IT" sz="1600" dirty="0"/>
            </a:br>
            <a:r>
              <a:rPr lang="it-IT" sz="1600" dirty="0"/>
              <a:t>(etichette dei lemmi di dimensioni maggiore)</a:t>
            </a:r>
            <a:br>
              <a:rPr lang="it-IT" sz="1600" dirty="0"/>
            </a:br>
            <a:r>
              <a:rPr lang="it-IT" sz="1600" dirty="0"/>
              <a:t/>
            </a:r>
            <a:br>
              <a:rPr lang="it-IT" sz="1600" dirty="0"/>
            </a:br>
            <a:endParaRPr lang="it-IT" sz="1600" dirty="0"/>
          </a:p>
        </p:txBody>
      </p:sp>
      <p:pic>
        <p:nvPicPr>
          <p:cNvPr id="6" name="Immagine 5" descr="Immagine che contiene disegnoatratteggio&#10;&#10;Descrizione generata automaticamente">
            <a:extLst>
              <a:ext uri="{FF2B5EF4-FFF2-40B4-BE49-F238E27FC236}">
                <a16:creationId xmlns:a16="http://schemas.microsoft.com/office/drawing/2014/main" id="{AF58F5B0-ECBA-B546-91A6-70E72B37B492}"/>
              </a:ext>
            </a:extLst>
          </p:cNvPr>
          <p:cNvPicPr>
            <a:picLocks noChangeAspect="1"/>
          </p:cNvPicPr>
          <p:nvPr/>
        </p:nvPicPr>
        <p:blipFill rotWithShape="1">
          <a:blip r:embed="rId2">
            <a:extLst>
              <a:ext uri="{28A0092B-C50C-407E-A947-70E740481C1C}">
                <a14:useLocalDpi xmlns:a14="http://schemas.microsoft.com/office/drawing/2010/main" val="0"/>
              </a:ext>
            </a:extLst>
          </a:blip>
          <a:srcRect l="8586"/>
          <a:stretch/>
        </p:blipFill>
        <p:spPr>
          <a:xfrm rot="5400000">
            <a:off x="3839558" y="-453000"/>
            <a:ext cx="4442915" cy="8430322"/>
          </a:xfrm>
          <a:prstGeom prst="rect">
            <a:avLst/>
          </a:prstGeom>
        </p:spPr>
      </p:pic>
      <p:sp>
        <p:nvSpPr>
          <p:cNvPr id="5" name="Segnaposto numero diapositiva 4">
            <a:extLst>
              <a:ext uri="{FF2B5EF4-FFF2-40B4-BE49-F238E27FC236}">
                <a16:creationId xmlns:a16="http://schemas.microsoft.com/office/drawing/2014/main" id="{93A4CEAB-5597-284C-9E99-E9FB20C47092}"/>
              </a:ext>
            </a:extLst>
          </p:cNvPr>
          <p:cNvSpPr>
            <a:spLocks noGrp="1"/>
          </p:cNvSpPr>
          <p:nvPr>
            <p:ph type="sldNum" sz="quarter" idx="12"/>
          </p:nvPr>
        </p:nvSpPr>
        <p:spPr/>
        <p:txBody>
          <a:bodyPr/>
          <a:lstStyle/>
          <a:p>
            <a:fld id="{C3DB2ADC-AF19-4574-8C10-79B5B04FCA27}" type="slidenum">
              <a:rPr lang="en-US" smtClean="0"/>
              <a:t>37</a:t>
            </a:fld>
            <a:endParaRPr lang="en-US"/>
          </a:p>
        </p:txBody>
      </p:sp>
    </p:spTree>
    <p:extLst>
      <p:ext uri="{BB962C8B-B14F-4D97-AF65-F5344CB8AC3E}">
        <p14:creationId xmlns:p14="http://schemas.microsoft.com/office/powerpoint/2010/main" val="3160492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BD62C7-1F71-4C92-96AD-0BE5A06869D1}"/>
              </a:ext>
            </a:extLst>
          </p:cNvPr>
          <p:cNvSpPr>
            <a:spLocks noGrp="1"/>
          </p:cNvSpPr>
          <p:nvPr>
            <p:ph type="title"/>
          </p:nvPr>
        </p:nvSpPr>
        <p:spPr/>
        <p:txBody>
          <a:bodyPr>
            <a:noAutofit/>
          </a:bodyPr>
          <a:lstStyle/>
          <a:p>
            <a:r>
              <a:rPr lang="it-IT" sz="3000" dirty="0"/>
              <a:t>Quali orizzonti si prospettano per l’interpretazione della religiosità, delle forme di sentire e dei modelli di agire ad essa connessi?</a:t>
            </a:r>
          </a:p>
        </p:txBody>
      </p:sp>
      <p:sp>
        <p:nvSpPr>
          <p:cNvPr id="3" name="Segnaposto contenuto 2">
            <a:extLst>
              <a:ext uri="{FF2B5EF4-FFF2-40B4-BE49-F238E27FC236}">
                <a16:creationId xmlns:a16="http://schemas.microsoft.com/office/drawing/2014/main" id="{2116275E-2FB1-46AA-AFF7-36294119F0B7}"/>
              </a:ext>
            </a:extLst>
          </p:cNvPr>
          <p:cNvSpPr>
            <a:spLocks noGrp="1"/>
          </p:cNvSpPr>
          <p:nvPr>
            <p:ph idx="1"/>
          </p:nvPr>
        </p:nvSpPr>
        <p:spPr>
          <a:xfrm>
            <a:off x="700635" y="2899674"/>
            <a:ext cx="10691265" cy="3029539"/>
          </a:xfrm>
        </p:spPr>
        <p:txBody>
          <a:bodyPr/>
          <a:lstStyle/>
          <a:p>
            <a:r>
              <a:rPr lang="it-IT" b="1" dirty="0"/>
              <a:t>Obiettivo</a:t>
            </a:r>
            <a:r>
              <a:rPr lang="it-IT" dirty="0"/>
              <a:t>: produrre una risposta organica attraverso diverse procedure affidandosi ad un approccio </a:t>
            </a:r>
            <a:r>
              <a:rPr lang="it-IT" i="1" dirty="0"/>
              <a:t>data-</a:t>
            </a:r>
            <a:r>
              <a:rPr lang="it-IT" i="1" dirty="0" err="1"/>
              <a:t>driven</a:t>
            </a:r>
            <a:r>
              <a:rPr lang="it-IT" dirty="0"/>
              <a:t> di tipo pragmatico-procedurale che avanza per step sequenziali e focus successivi attraverso un disegno multi-metodo sequenziale.</a:t>
            </a:r>
          </a:p>
          <a:p>
            <a:r>
              <a:rPr lang="it-IT" b="1" dirty="0"/>
              <a:t>Scopo</a:t>
            </a:r>
            <a:r>
              <a:rPr lang="it-IT" dirty="0"/>
              <a:t>: restituire al lettore qualcosa di più della semplice somma dei risultati, pervenendo a quell’obiettivo di integrazione nel quale trovano fondamento i </a:t>
            </a:r>
            <a:r>
              <a:rPr lang="it-IT" i="1" dirty="0"/>
              <a:t>Mixed </a:t>
            </a:r>
            <a:r>
              <a:rPr lang="it-IT" i="1" dirty="0" err="1"/>
              <a:t>Methods</a:t>
            </a:r>
            <a:r>
              <a:rPr lang="it-IT" dirty="0"/>
              <a:t>, approccio guida dello studio proposto in questo volume.</a:t>
            </a:r>
          </a:p>
          <a:p>
            <a:endParaRPr lang="it-IT" dirty="0"/>
          </a:p>
        </p:txBody>
      </p:sp>
      <p:sp>
        <p:nvSpPr>
          <p:cNvPr id="4" name="Segnaposto piè di pagina 3">
            <a:extLst>
              <a:ext uri="{FF2B5EF4-FFF2-40B4-BE49-F238E27FC236}">
                <a16:creationId xmlns:a16="http://schemas.microsoft.com/office/drawing/2014/main" id="{ED71279E-05E2-4D7F-8023-A94DAAD546E4}"/>
              </a:ext>
            </a:extLst>
          </p:cNvPr>
          <p:cNvSpPr>
            <a:spLocks noGrp="1"/>
          </p:cNvSpPr>
          <p:nvPr>
            <p:ph type="ftr" sz="quarter" idx="11"/>
          </p:nvPr>
        </p:nvSpPr>
        <p:spPr/>
        <p:txBody>
          <a:bodyPr/>
          <a:lstStyle/>
          <a:p>
            <a:r>
              <a:rPr lang="en-US"/>
              <a:t>Gabriella Punziano</a:t>
            </a:r>
          </a:p>
        </p:txBody>
      </p:sp>
      <p:sp>
        <p:nvSpPr>
          <p:cNvPr id="5" name="Segnaposto numero diapositiva 4">
            <a:extLst>
              <a:ext uri="{FF2B5EF4-FFF2-40B4-BE49-F238E27FC236}">
                <a16:creationId xmlns:a16="http://schemas.microsoft.com/office/drawing/2014/main" id="{366084E7-79EC-DE48-9431-5869DC67479F}"/>
              </a:ext>
            </a:extLst>
          </p:cNvPr>
          <p:cNvSpPr>
            <a:spLocks noGrp="1"/>
          </p:cNvSpPr>
          <p:nvPr>
            <p:ph type="sldNum" sz="quarter" idx="12"/>
          </p:nvPr>
        </p:nvSpPr>
        <p:spPr/>
        <p:txBody>
          <a:bodyPr/>
          <a:lstStyle/>
          <a:p>
            <a:fld id="{C3DB2ADC-AF19-4574-8C10-79B5B04FCA27}" type="slidenum">
              <a:rPr lang="en-US" smtClean="0"/>
              <a:t>38</a:t>
            </a:fld>
            <a:endParaRPr lang="en-US"/>
          </a:p>
        </p:txBody>
      </p:sp>
    </p:spTree>
    <p:extLst>
      <p:ext uri="{BB962C8B-B14F-4D97-AF65-F5344CB8AC3E}">
        <p14:creationId xmlns:p14="http://schemas.microsoft.com/office/powerpoint/2010/main" val="2029352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8744D1-7CD8-4281-8606-65C42BB97624}"/>
              </a:ext>
            </a:extLst>
          </p:cNvPr>
          <p:cNvSpPr>
            <a:spLocks noGrp="1"/>
          </p:cNvSpPr>
          <p:nvPr>
            <p:ph type="title"/>
          </p:nvPr>
        </p:nvSpPr>
        <p:spPr>
          <a:xfrm>
            <a:off x="815368" y="877726"/>
            <a:ext cx="4103431" cy="1317523"/>
          </a:xfrm>
        </p:spPr>
        <p:txBody>
          <a:bodyPr/>
          <a:lstStyle/>
          <a:p>
            <a:r>
              <a:rPr lang="it-IT" dirty="0"/>
              <a:t>Il disegno e la sua struttura</a:t>
            </a:r>
          </a:p>
        </p:txBody>
      </p:sp>
      <p:sp>
        <p:nvSpPr>
          <p:cNvPr id="6" name="Segnaposto testo 5">
            <a:extLst>
              <a:ext uri="{FF2B5EF4-FFF2-40B4-BE49-F238E27FC236}">
                <a16:creationId xmlns:a16="http://schemas.microsoft.com/office/drawing/2014/main" id="{366A4E6E-27F2-4E72-8607-323749147754}"/>
              </a:ext>
            </a:extLst>
          </p:cNvPr>
          <p:cNvSpPr>
            <a:spLocks noGrp="1"/>
          </p:cNvSpPr>
          <p:nvPr>
            <p:ph type="body" sz="half" idx="2"/>
          </p:nvPr>
        </p:nvSpPr>
        <p:spPr>
          <a:xfrm>
            <a:off x="683342" y="2384323"/>
            <a:ext cx="4871516" cy="3595951"/>
          </a:xfrm>
        </p:spPr>
        <p:txBody>
          <a:bodyPr>
            <a:normAutofit/>
          </a:bodyPr>
          <a:lstStyle/>
          <a:p>
            <a:pPr marL="285750" indent="-285750">
              <a:buFont typeface="Arial" panose="020B0604020202020204" pitchFamily="34" charset="0"/>
              <a:buChar char="•"/>
            </a:pPr>
            <a:r>
              <a:rPr lang="it-IT" dirty="0"/>
              <a:t>I </a:t>
            </a:r>
            <a:r>
              <a:rPr lang="it-IT" b="1" dirty="0"/>
              <a:t>dati testuali </a:t>
            </a:r>
            <a:r>
              <a:rPr lang="it-IT" dirty="0"/>
              <a:t>sono assunti come base per un percorso di analisi integrato.</a:t>
            </a:r>
          </a:p>
          <a:p>
            <a:pPr marL="285750" indent="-285750">
              <a:buFont typeface="Arial" panose="020B0604020202020204" pitchFamily="34" charset="0"/>
              <a:buChar char="•"/>
            </a:pPr>
            <a:r>
              <a:rPr lang="it-IT" dirty="0"/>
              <a:t>Privilegiando un </a:t>
            </a:r>
            <a:r>
              <a:rPr lang="it-IT" b="1" dirty="0"/>
              <a:t>approccio esplorativo</a:t>
            </a:r>
            <a:r>
              <a:rPr lang="it-IT" dirty="0"/>
              <a:t>, l’intento finale è stato quello di ispezionare gli orizzonti emergenti della religiosità in Italia a partire dalle </a:t>
            </a:r>
            <a:r>
              <a:rPr lang="it-IT" b="1" dirty="0"/>
              <a:t>narrazioni discorsive </a:t>
            </a:r>
            <a:r>
              <a:rPr lang="it-IT" dirty="0"/>
              <a:t>degli intervistati. Ciò ha consentito di costruire, fase dopo fase, un complesso di risultati utili alla definizione di specifici modelli dell’agire religioso, non religioso o diversamente religioso, che aiutino a fare luce sulla situazione attuale in Italia.</a:t>
            </a:r>
          </a:p>
        </p:txBody>
      </p:sp>
      <p:pic>
        <p:nvPicPr>
          <p:cNvPr id="14" name="Immagine 13">
            <a:extLst>
              <a:ext uri="{FF2B5EF4-FFF2-40B4-BE49-F238E27FC236}">
                <a16:creationId xmlns:a16="http://schemas.microsoft.com/office/drawing/2014/main" id="{EBF650E9-F0EA-46CC-9610-2FF0E6BFBBF8}"/>
              </a:ext>
            </a:extLst>
          </p:cNvPr>
          <p:cNvPicPr>
            <a:picLocks noChangeAspect="1"/>
          </p:cNvPicPr>
          <p:nvPr/>
        </p:nvPicPr>
        <p:blipFill>
          <a:blip r:embed="rId2"/>
          <a:stretch>
            <a:fillRect/>
          </a:stretch>
        </p:blipFill>
        <p:spPr>
          <a:xfrm>
            <a:off x="5626506" y="1901595"/>
            <a:ext cx="6162420" cy="3680334"/>
          </a:xfrm>
          <a:prstGeom prst="rect">
            <a:avLst/>
          </a:prstGeom>
        </p:spPr>
      </p:pic>
      <p:sp>
        <p:nvSpPr>
          <p:cNvPr id="15" name="Segnaposto piè di pagina 14">
            <a:extLst>
              <a:ext uri="{FF2B5EF4-FFF2-40B4-BE49-F238E27FC236}">
                <a16:creationId xmlns:a16="http://schemas.microsoft.com/office/drawing/2014/main" id="{B912A601-738C-497A-855F-6DEA2E4E0436}"/>
              </a:ext>
            </a:extLst>
          </p:cNvPr>
          <p:cNvSpPr>
            <a:spLocks noGrp="1"/>
          </p:cNvSpPr>
          <p:nvPr>
            <p:ph type="ftr" sz="quarter" idx="11"/>
          </p:nvPr>
        </p:nvSpPr>
        <p:spPr/>
        <p:txBody>
          <a:bodyPr/>
          <a:lstStyle/>
          <a:p>
            <a:r>
              <a:rPr lang="en-US"/>
              <a:t>Gabriella Punziano</a:t>
            </a:r>
          </a:p>
        </p:txBody>
      </p:sp>
      <p:sp>
        <p:nvSpPr>
          <p:cNvPr id="3" name="Segnaposto numero diapositiva 2">
            <a:extLst>
              <a:ext uri="{FF2B5EF4-FFF2-40B4-BE49-F238E27FC236}">
                <a16:creationId xmlns:a16="http://schemas.microsoft.com/office/drawing/2014/main" id="{ED34A564-82D8-5F49-9A6C-8692A19E1459}"/>
              </a:ext>
            </a:extLst>
          </p:cNvPr>
          <p:cNvSpPr>
            <a:spLocks noGrp="1"/>
          </p:cNvSpPr>
          <p:nvPr>
            <p:ph type="sldNum" sz="quarter" idx="12"/>
          </p:nvPr>
        </p:nvSpPr>
        <p:spPr/>
        <p:txBody>
          <a:bodyPr/>
          <a:lstStyle/>
          <a:p>
            <a:fld id="{C3DB2ADC-AF19-4574-8C10-79B5B04FCA27}" type="slidenum">
              <a:rPr lang="en-US" smtClean="0"/>
              <a:t>39</a:t>
            </a:fld>
            <a:endParaRPr lang="en-US"/>
          </a:p>
        </p:txBody>
      </p:sp>
    </p:spTree>
    <p:extLst>
      <p:ext uri="{BB962C8B-B14F-4D97-AF65-F5344CB8AC3E}">
        <p14:creationId xmlns:p14="http://schemas.microsoft.com/office/powerpoint/2010/main" val="5346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sp>
        <p:nvSpPr>
          <p:cNvPr id="14" name="CasellaDiTesto 13">
            <a:extLst>
              <a:ext uri="{FF2B5EF4-FFF2-40B4-BE49-F238E27FC236}">
                <a16:creationId xmlns:a16="http://schemas.microsoft.com/office/drawing/2014/main" id="{6D2E7A66-C806-43FA-A47C-F241DBDB5F6F}"/>
              </a:ext>
            </a:extLst>
          </p:cNvPr>
          <p:cNvSpPr txBox="1"/>
          <p:nvPr/>
        </p:nvSpPr>
        <p:spPr>
          <a:xfrm>
            <a:off x="555170" y="1426086"/>
            <a:ext cx="11386457" cy="4107599"/>
          </a:xfrm>
          <a:prstGeom prst="rect">
            <a:avLst/>
          </a:prstGeom>
          <a:noFill/>
        </p:spPr>
        <p:txBody>
          <a:bodyPr wrap="square">
            <a:spAutoFit/>
          </a:bodyPr>
          <a:lstStyle/>
          <a:p>
            <a:pPr lvl="0"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1. Le sub-</a:t>
            </a:r>
            <a:r>
              <a:rPr lang="en-US" sz="2000" b="1" dirty="0" err="1">
                <a:solidFill>
                  <a:srgbClr val="0D0D0D"/>
                </a:solidFill>
                <a:effectLst/>
                <a:latin typeface="Times New Roman" panose="02020603050405020304" pitchFamily="18" charset="0"/>
                <a:ea typeface="Times New Roman" panose="02020603050405020304" pitchFamily="18" charset="0"/>
              </a:rPr>
              <a:t>dimensioni</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della</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sfera</a:t>
            </a:r>
            <a:r>
              <a:rPr lang="en-US" sz="2000" b="1" dirty="0">
                <a:solidFill>
                  <a:srgbClr val="0D0D0D"/>
                </a:solidFill>
                <a:effectLst/>
                <a:latin typeface="Times New Roman" panose="02020603050405020304" pitchFamily="18" charset="0"/>
                <a:ea typeface="Times New Roman" panose="02020603050405020304" pitchFamily="18" charset="0"/>
              </a:rPr>
              <a:t> religiosa </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9915" marR="5080" algn="just">
              <a:lnSpc>
                <a:spcPct val="103000"/>
              </a:lnSpc>
              <a:spcAft>
                <a:spcPts val="875"/>
              </a:spcAft>
            </a:pPr>
            <a:r>
              <a:rPr lang="en-US" sz="2000" dirty="0" err="1">
                <a:solidFill>
                  <a:srgbClr val="0D0D0D"/>
                </a:solidFill>
                <a:effectLst/>
                <a:latin typeface="Times New Roman" panose="02020603050405020304" pitchFamily="18" charset="0"/>
                <a:ea typeface="Times New Roman" panose="02020603050405020304" pitchFamily="18" charset="0"/>
              </a:rPr>
              <a:t>Suddivisione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dei</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lemmi</a:t>
            </a:r>
            <a:r>
              <a:rPr lang="en-US" sz="2000" dirty="0">
                <a:solidFill>
                  <a:srgbClr val="0D0D0D"/>
                </a:solidFill>
                <a:effectLst/>
                <a:latin typeface="Times New Roman" panose="02020603050405020304" pitchFamily="18" charset="0"/>
                <a:ea typeface="Times New Roman" panose="02020603050405020304" pitchFamily="18" charset="0"/>
              </a:rPr>
              <a:t> in 4 sub-</a:t>
            </a:r>
            <a:r>
              <a:rPr lang="en-US" sz="2000" dirty="0" err="1">
                <a:solidFill>
                  <a:srgbClr val="0D0D0D"/>
                </a:solidFill>
                <a:effectLst/>
                <a:latin typeface="Times New Roman" panose="02020603050405020304" pitchFamily="18" charset="0"/>
                <a:ea typeface="Times New Roman" panose="02020603050405020304" pitchFamily="18" charset="0"/>
              </a:rPr>
              <a:t>dimensioni</a:t>
            </a:r>
            <a:r>
              <a:rPr lang="en-US" sz="2000" dirty="0">
                <a:solidFill>
                  <a:srgbClr val="0D0D0D"/>
                </a:solidFill>
                <a:effectLst/>
                <a:latin typeface="Times New Roman" panose="02020603050405020304" pitchFamily="18" charset="0"/>
                <a:ea typeface="Times New Roman" panose="02020603050405020304" pitchFamily="18" charset="0"/>
              </a:rPr>
              <a:t> (per </a:t>
            </a:r>
            <a:r>
              <a:rPr lang="en-US" sz="2000" dirty="0" err="1">
                <a:solidFill>
                  <a:srgbClr val="0D0D0D"/>
                </a:solidFill>
                <a:effectLst/>
                <a:latin typeface="Times New Roman" panose="02020603050405020304" pitchFamily="18" charset="0"/>
                <a:ea typeface="Times New Roman" panose="02020603050405020304" pitchFamily="18" charset="0"/>
              </a:rPr>
              <a:t>posizione</a:t>
            </a:r>
            <a:r>
              <a:rPr lang="en-US" sz="2000" dirty="0">
                <a:solidFill>
                  <a:srgbClr val="0D0D0D"/>
                </a:solidFill>
                <a:effectLst/>
                <a:latin typeface="Times New Roman" panose="02020603050405020304" pitchFamily="18" charset="0"/>
                <a:ea typeface="Times New Roman" panose="02020603050405020304" pitchFamily="18" charset="0"/>
              </a:rPr>
              <a:t> e </a:t>
            </a:r>
            <a:r>
              <a:rPr lang="en-US" sz="2000" dirty="0" err="1">
                <a:solidFill>
                  <a:srgbClr val="0D0D0D"/>
                </a:solidFill>
                <a:effectLst/>
                <a:latin typeface="Times New Roman" panose="02020603050405020304" pitchFamily="18" charset="0"/>
                <a:ea typeface="Times New Roman" panose="02020603050405020304" pitchFamily="18" charset="0"/>
              </a:rPr>
              <a:t>ordine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attori</a:t>
            </a:r>
            <a:r>
              <a:rPr lang="en-US" sz="2000" dirty="0">
                <a:solidFill>
                  <a:srgbClr val="0D0D0D"/>
                </a:solidFill>
                <a:effectLst/>
                <a:latin typeface="Times New Roman" panose="02020603050405020304" pitchFamily="18" charset="0"/>
                <a:ea typeface="Times New Roman" panose="02020603050405020304" pitchFamily="18" charset="0"/>
              </a:rPr>
              <a:t> (figure </a:t>
            </a:r>
            <a:r>
              <a:rPr lang="en-US" sz="2000" dirty="0" err="1">
                <a:solidFill>
                  <a:srgbClr val="0D0D0D"/>
                </a:solidFill>
                <a:effectLst/>
                <a:latin typeface="Times New Roman" panose="02020603050405020304" pitchFamily="18" charset="0"/>
                <a:ea typeface="Times New Roman" panose="02020603050405020304" pitchFamily="18" charset="0"/>
              </a:rPr>
              <a:t>ecclesiastiche</a:t>
            </a:r>
            <a:r>
              <a:rPr lang="en-US" sz="2000" dirty="0">
                <a:solidFill>
                  <a:srgbClr val="0D0D0D"/>
                </a:solidFill>
                <a:effectLst/>
                <a:latin typeface="Times New Roman" panose="02020603050405020304" pitchFamily="18" charset="0"/>
                <a:ea typeface="Times New Roman" panose="02020603050405020304" pitchFamily="18" charset="0"/>
              </a:rPr>
              <a:t> in </a:t>
            </a:r>
            <a:r>
              <a:rPr lang="en-US" sz="2000" dirty="0" err="1">
                <a:solidFill>
                  <a:srgbClr val="0D0D0D"/>
                </a:solidFill>
                <a:effectLst/>
                <a:latin typeface="Times New Roman" panose="02020603050405020304" pitchFamily="18" charset="0"/>
                <a:ea typeface="Times New Roman" panose="02020603050405020304" pitchFamily="18" charset="0"/>
              </a:rPr>
              <a:t>particolare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sacramenti</a:t>
            </a:r>
            <a:r>
              <a:rPr lang="en-US" sz="2000" dirty="0">
                <a:solidFill>
                  <a:srgbClr val="0D0D0D"/>
                </a:solidFill>
                <a:effectLst/>
                <a:latin typeface="Times New Roman" panose="02020603050405020304" pitchFamily="18" charset="0"/>
                <a:ea typeface="Times New Roman" panose="02020603050405020304" pitchFamily="18" charset="0"/>
              </a:rPr>
              <a:t> e </a:t>
            </a:r>
            <a:r>
              <a:rPr lang="en-US" sz="2000" dirty="0" err="1">
                <a:solidFill>
                  <a:srgbClr val="0D0D0D"/>
                </a:solidFill>
                <a:effectLst/>
                <a:latin typeface="Times New Roman" panose="02020603050405020304" pitchFamily="18" charset="0"/>
                <a:ea typeface="Times New Roman" panose="02020603050405020304" pitchFamily="18" charset="0"/>
              </a:rPr>
              <a:t>oggetti</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valori</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pratiche</a:t>
            </a:r>
            <a:r>
              <a:rPr lang="en-US" sz="2000" dirty="0">
                <a:solidFill>
                  <a:srgbClr val="0D0D0D"/>
                </a:solidFill>
                <a:effectLst/>
                <a:latin typeface="Times New Roman" panose="02020603050405020304" pitchFamily="18" charset="0"/>
                <a:ea typeface="Times New Roman" panose="02020603050405020304" pitchFamily="18" charset="0"/>
              </a:rPr>
              <a:t> e </a:t>
            </a:r>
            <a:r>
              <a:rPr lang="en-US" sz="2000" dirty="0" err="1">
                <a:solidFill>
                  <a:srgbClr val="0D0D0D"/>
                </a:solidFill>
                <a:effectLst/>
                <a:latin typeface="Times New Roman" panose="02020603050405020304" pitchFamily="18" charset="0"/>
                <a:ea typeface="Times New Roman" panose="02020603050405020304" pitchFamily="18" charset="0"/>
              </a:rPr>
              <a:t>fenomeni</a:t>
            </a:r>
            <a:r>
              <a:rPr lang="en-US" sz="2000" dirty="0">
                <a:solidFill>
                  <a:srgbClr val="0D0D0D"/>
                </a:solidFill>
                <a:effectLst/>
                <a:latin typeface="Times New Roman" panose="02020603050405020304" pitchFamily="18" charset="0"/>
                <a:ea typeface="Times New Roman" panose="02020603050405020304" pitchFamily="18" charset="0"/>
              </a:rPr>
              <a:t> del </a:t>
            </a:r>
            <a:r>
              <a:rPr lang="en-US" sz="2000" dirty="0" err="1">
                <a:solidFill>
                  <a:srgbClr val="0D0D0D"/>
                </a:solidFill>
                <a:effectLst/>
                <a:latin typeface="Times New Roman" panose="02020603050405020304" pitchFamily="18" charset="0"/>
                <a:ea typeface="Times New Roman" panose="02020603050405020304" pitchFamily="18" charset="0"/>
              </a:rPr>
              <a:t>sentire</a:t>
            </a:r>
            <a:r>
              <a:rPr lang="en-US" sz="2000" dirty="0">
                <a:solidFill>
                  <a:srgbClr val="0D0D0D"/>
                </a:solidFill>
                <a:effectLst/>
                <a:latin typeface="Times New Roman" panose="02020603050405020304" pitchFamily="18" charset="0"/>
                <a:ea typeface="Times New Roman" panose="02020603050405020304" pitchFamily="18" charset="0"/>
              </a:rPr>
              <a:t> religioso </a:t>
            </a:r>
            <a:endParaRPr lang="it-IT" sz="2000" dirty="0">
              <a:solidFill>
                <a:srgbClr val="0D0D0D"/>
              </a:solidFill>
              <a:effectLst/>
              <a:latin typeface="Times New Roman" panose="02020603050405020304" pitchFamily="18" charset="0"/>
              <a:ea typeface="Times New Roman" panose="02020603050405020304" pitchFamily="18" charset="0"/>
            </a:endParaRPr>
          </a:p>
          <a:p>
            <a:pPr lvl="0"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2. Le </a:t>
            </a:r>
            <a:r>
              <a:rPr lang="en-US" sz="2000" b="1" dirty="0" err="1">
                <a:solidFill>
                  <a:srgbClr val="0D0D0D"/>
                </a:solidFill>
                <a:effectLst/>
                <a:latin typeface="Times New Roman" panose="02020603050405020304" pitchFamily="18" charset="0"/>
                <a:ea typeface="Times New Roman" panose="02020603050405020304" pitchFamily="18" charset="0"/>
              </a:rPr>
              <a:t>dimensioni</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emergenti</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della</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religiosità</a:t>
            </a:r>
            <a:r>
              <a:rPr lang="en-US" sz="2000" b="1" dirty="0">
                <a:solidFill>
                  <a:srgbClr val="0D0D0D"/>
                </a:solidFill>
                <a:effectLst/>
                <a:latin typeface="Times New Roman" panose="02020603050405020304" pitchFamily="18" charset="0"/>
                <a:ea typeface="Times New Roman" panose="02020603050405020304" pitchFamily="18" charset="0"/>
              </a:rPr>
              <a:t> </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9915" marR="5080" algn="l">
              <a:lnSpc>
                <a:spcPct val="107000"/>
              </a:lnSpc>
            </a:pPr>
            <a:r>
              <a:rPr lang="en-US" sz="2000" dirty="0" err="1">
                <a:solidFill>
                  <a:srgbClr val="0D0D0D"/>
                </a:solidFill>
                <a:effectLst/>
                <a:latin typeface="Times New Roman" panose="02020603050405020304" pitchFamily="18" charset="0"/>
                <a:ea typeface="Times New Roman" panose="02020603050405020304" pitchFamily="18" charset="0"/>
              </a:rPr>
              <a:t>Analisi</a:t>
            </a:r>
            <a:r>
              <a:rPr lang="en-US" sz="2000" dirty="0">
                <a:solidFill>
                  <a:srgbClr val="0D0D0D"/>
                </a:solidFill>
                <a:effectLst/>
                <a:latin typeface="Times New Roman" panose="02020603050405020304" pitchFamily="18" charset="0"/>
                <a:ea typeface="Times New Roman" panose="02020603050405020304" pitchFamily="18" charset="0"/>
              </a:rPr>
              <a:t> di </a:t>
            </a:r>
            <a:r>
              <a:rPr lang="en-US" sz="2000" dirty="0" err="1">
                <a:solidFill>
                  <a:srgbClr val="0D0D0D"/>
                </a:solidFill>
                <a:effectLst/>
                <a:latin typeface="Times New Roman" panose="02020603050405020304" pitchFamily="18" charset="0"/>
                <a:ea typeface="Times New Roman" panose="02020603050405020304" pitchFamily="18" charset="0"/>
              </a:rPr>
              <a:t>sfondo</a:t>
            </a:r>
            <a:r>
              <a:rPr lang="en-US" sz="2000" dirty="0">
                <a:solidFill>
                  <a:srgbClr val="0D0D0D"/>
                </a:solidFill>
                <a:effectLst/>
                <a:latin typeface="Times New Roman" panose="02020603050405020304" pitchFamily="18" charset="0"/>
                <a:ea typeface="Times New Roman" panose="02020603050405020304" pitchFamily="18" charset="0"/>
              </a:rPr>
              <a:t> del </a:t>
            </a:r>
            <a:r>
              <a:rPr lang="en-US" sz="2000" dirty="0" err="1">
                <a:solidFill>
                  <a:srgbClr val="0D0D0D"/>
                </a:solidFill>
                <a:effectLst/>
                <a:latin typeface="Times New Roman" panose="02020603050405020304" pitchFamily="18" charset="0"/>
                <a:ea typeface="Times New Roman" panose="02020603050405020304" pitchFamily="18" charset="0"/>
              </a:rPr>
              <a:t>linguaggio</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peculiare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utilizzato</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dalle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differenti</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categorie</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sociodemografiche</a:t>
            </a:r>
            <a:endParaRPr lang="it-IT" sz="2000" dirty="0">
              <a:solidFill>
                <a:srgbClr val="0D0D0D"/>
              </a:solidFill>
              <a:effectLst/>
              <a:latin typeface="Times New Roman" panose="02020603050405020304" pitchFamily="18" charset="0"/>
              <a:ea typeface="Times New Roman" panose="02020603050405020304" pitchFamily="18" charset="0"/>
            </a:endParaRPr>
          </a:p>
          <a:p>
            <a:pPr lvl="0" algn="just">
              <a:lnSpc>
                <a:spcPct val="103000"/>
              </a:lnSpc>
              <a:spcAft>
                <a:spcPts val="50"/>
              </a:spcAft>
            </a:pPr>
            <a:endParaRPr lang="it-IT" sz="2000" dirty="0">
              <a:solidFill>
                <a:srgbClr val="0D0D0D"/>
              </a:solidFill>
              <a:latin typeface="Times New Roman" panose="02020603050405020304" pitchFamily="18" charset="0"/>
              <a:ea typeface="Times New Roman" panose="02020603050405020304" pitchFamily="18" charset="0"/>
            </a:endParaRPr>
          </a:p>
          <a:p>
            <a:pPr lvl="0" algn="just">
              <a:lnSpc>
                <a:spcPct val="103000"/>
              </a:lnSpc>
              <a:spcAft>
                <a:spcPts val="50"/>
              </a:spcAft>
            </a:pPr>
            <a:r>
              <a:rPr lang="it-IT" sz="2000" b="1" dirty="0">
                <a:solidFill>
                  <a:srgbClr val="0D0D0D"/>
                </a:solidFill>
                <a:effectLst/>
                <a:latin typeface="Times New Roman" panose="02020603050405020304" pitchFamily="18" charset="0"/>
                <a:ea typeface="Times New Roman" panose="02020603050405020304" pitchFamily="18" charset="0"/>
              </a:rPr>
              <a:t>3. </a:t>
            </a:r>
            <a:r>
              <a:rPr lang="en-US" sz="2000" b="1" dirty="0" err="1">
                <a:solidFill>
                  <a:srgbClr val="0D0D0D"/>
                </a:solidFill>
                <a:effectLst/>
                <a:latin typeface="Times New Roman" panose="02020603050405020304" pitchFamily="18" charset="0"/>
                <a:ea typeface="Times New Roman" panose="02020603050405020304" pitchFamily="18" charset="0"/>
              </a:rPr>
              <a:t>Analisi</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dello</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spazio</a:t>
            </a:r>
            <a:r>
              <a:rPr lang="en-US" sz="2000" b="1" dirty="0">
                <a:solidFill>
                  <a:srgbClr val="0D0D0D"/>
                </a:solidFill>
                <a:effectLst/>
                <a:latin typeface="Times New Roman" panose="02020603050405020304" pitchFamily="18" charset="0"/>
                <a:ea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rPr>
              <a:t>dei</a:t>
            </a:r>
            <a:r>
              <a:rPr lang="en-US" sz="2000" b="1" dirty="0">
                <a:solidFill>
                  <a:srgbClr val="0D0D0D"/>
                </a:solidFill>
                <a:effectLst/>
                <a:latin typeface="Times New Roman" panose="02020603050405020304" pitchFamily="18" charset="0"/>
                <a:ea typeface="Times New Roman" panose="02020603050405020304" pitchFamily="18" charset="0"/>
              </a:rPr>
              <a:t> termini</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3565"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a:t>
            </a:r>
            <a:r>
              <a:rPr lang="en-US" sz="2000" b="0" dirty="0">
                <a:solidFill>
                  <a:srgbClr val="0D0D0D"/>
                </a:solidFill>
                <a:effectLst/>
                <a:latin typeface="Times New Roman" panose="02020603050405020304" pitchFamily="18" charset="0"/>
                <a:ea typeface="Times New Roman" panose="02020603050405020304" pitchFamily="18" charset="0"/>
              </a:rPr>
              <a:t>La </a:t>
            </a:r>
            <a:r>
              <a:rPr lang="en-US" sz="2000" b="0" dirty="0" err="1">
                <a:solidFill>
                  <a:srgbClr val="0D0D0D"/>
                </a:solidFill>
                <a:effectLst/>
                <a:latin typeface="Times New Roman" panose="02020603050405020304" pitchFamily="18" charset="0"/>
                <a:ea typeface="Times New Roman" panose="02020603050405020304" pitchFamily="18" charset="0"/>
              </a:rPr>
              <a:t>dimensione</a:t>
            </a:r>
            <a:r>
              <a:rPr lang="en-US" sz="2000" b="0" dirty="0">
                <a:solidFill>
                  <a:srgbClr val="0D0D0D"/>
                </a:solidFill>
                <a:effectLst/>
                <a:latin typeface="Times New Roman" panose="02020603050405020304" pitchFamily="18" charset="0"/>
                <a:ea typeface="Times New Roman" panose="02020603050405020304" pitchFamily="18" charset="0"/>
              </a:rPr>
              <a:t> religiosa: lo </a:t>
            </a:r>
            <a:r>
              <a:rPr lang="en-US" sz="2000" b="0" dirty="0" err="1">
                <a:solidFill>
                  <a:srgbClr val="0D0D0D"/>
                </a:solidFill>
                <a:effectLst/>
                <a:latin typeface="Times New Roman" panose="02020603050405020304" pitchFamily="18" charset="0"/>
                <a:ea typeface="Times New Roman" panose="02020603050405020304" pitchFamily="18" charset="0"/>
              </a:rPr>
              <a:t>spazio</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dei</a:t>
            </a:r>
            <a:r>
              <a:rPr lang="en-US" sz="2000" b="0" dirty="0">
                <a:solidFill>
                  <a:srgbClr val="0D0D0D"/>
                </a:solidFill>
                <a:effectLst/>
                <a:latin typeface="Times New Roman" panose="02020603050405020304" pitchFamily="18" charset="0"/>
                <a:ea typeface="Times New Roman" panose="02020603050405020304" pitchFamily="18" charset="0"/>
              </a:rPr>
              <a:t> termini </a:t>
            </a:r>
            <a:r>
              <a:rPr lang="en-US" sz="2000" b="0" dirty="0" err="1">
                <a:solidFill>
                  <a:srgbClr val="0D0D0D"/>
                </a:solidFill>
                <a:effectLst/>
                <a:latin typeface="Times New Roman" panose="02020603050405020304" pitchFamily="18" charset="0"/>
                <a:ea typeface="Times New Roman" panose="02020603050405020304" pitchFamily="18" charset="0"/>
              </a:rPr>
              <a:t>della</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religiosità</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3565"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a:t>
            </a:r>
            <a:r>
              <a:rPr lang="en-US" sz="2000" b="0" dirty="0">
                <a:solidFill>
                  <a:srgbClr val="0D0D0D"/>
                </a:solidFill>
                <a:effectLst/>
                <a:latin typeface="Times New Roman" panose="02020603050405020304" pitchFamily="18" charset="0"/>
                <a:ea typeface="Times New Roman" panose="02020603050405020304" pitchFamily="18" charset="0"/>
              </a:rPr>
              <a:t> La </a:t>
            </a:r>
            <a:r>
              <a:rPr lang="en-US" sz="2000" b="0" dirty="0" err="1">
                <a:solidFill>
                  <a:srgbClr val="0D0D0D"/>
                </a:solidFill>
                <a:effectLst/>
                <a:latin typeface="Times New Roman" panose="02020603050405020304" pitchFamily="18" charset="0"/>
                <a:ea typeface="Times New Roman" panose="02020603050405020304" pitchFamily="18" charset="0"/>
              </a:rPr>
              <a:t>dimensione</a:t>
            </a:r>
            <a:r>
              <a:rPr lang="en-US" sz="2000" b="0" dirty="0">
                <a:solidFill>
                  <a:srgbClr val="0D0D0D"/>
                </a:solidFill>
                <a:effectLst/>
                <a:latin typeface="Times New Roman" panose="02020603050405020304" pitchFamily="18" charset="0"/>
                <a:ea typeface="Times New Roman" panose="02020603050405020304" pitchFamily="18" charset="0"/>
              </a:rPr>
              <a:t> religiosa e </a:t>
            </a:r>
            <a:r>
              <a:rPr lang="en-US" sz="2000" b="0" dirty="0" err="1">
                <a:solidFill>
                  <a:srgbClr val="0D0D0D"/>
                </a:solidFill>
                <a:effectLst/>
                <a:latin typeface="Times New Roman" panose="02020603050405020304" pitchFamily="18" charset="0"/>
                <a:ea typeface="Times New Roman" panose="02020603050405020304" pitchFamily="18" charset="0"/>
              </a:rPr>
              <a:t>i</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suoi</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spazi</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concettuali</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3565"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a:t>
            </a:r>
            <a:r>
              <a:rPr lang="en-US" sz="2000" b="0" dirty="0">
                <a:solidFill>
                  <a:srgbClr val="0D0D0D"/>
                </a:solidFill>
                <a:effectLst/>
                <a:latin typeface="Times New Roman" panose="02020603050405020304" pitchFamily="18" charset="0"/>
                <a:ea typeface="Times New Roman" panose="02020603050405020304" pitchFamily="18" charset="0"/>
              </a:rPr>
              <a:t> La </a:t>
            </a:r>
            <a:r>
              <a:rPr lang="en-US" sz="2000" b="0" dirty="0" err="1">
                <a:solidFill>
                  <a:srgbClr val="0D0D0D"/>
                </a:solidFill>
                <a:effectLst/>
                <a:latin typeface="Times New Roman" panose="02020603050405020304" pitchFamily="18" charset="0"/>
                <a:ea typeface="Times New Roman" panose="02020603050405020304" pitchFamily="18" charset="0"/>
              </a:rPr>
              <a:t>dimensione</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dei</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riti</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3565"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a:t>
            </a:r>
            <a:r>
              <a:rPr lang="en-US" sz="2000" b="0" dirty="0">
                <a:solidFill>
                  <a:srgbClr val="0D0D0D"/>
                </a:solidFill>
                <a:effectLst/>
                <a:latin typeface="Times New Roman" panose="02020603050405020304" pitchFamily="18" charset="0"/>
                <a:ea typeface="Times New Roman" panose="02020603050405020304" pitchFamily="18" charset="0"/>
              </a:rPr>
              <a:t> La </a:t>
            </a:r>
            <a:r>
              <a:rPr lang="en-US" sz="2000" b="0" dirty="0" err="1">
                <a:solidFill>
                  <a:srgbClr val="0D0D0D"/>
                </a:solidFill>
                <a:effectLst/>
                <a:latin typeface="Times New Roman" panose="02020603050405020304" pitchFamily="18" charset="0"/>
                <a:ea typeface="Times New Roman" panose="02020603050405020304" pitchFamily="18" charset="0"/>
              </a:rPr>
              <a:t>dimensione</a:t>
            </a:r>
            <a:r>
              <a:rPr lang="en-US" sz="2000" b="0" dirty="0">
                <a:solidFill>
                  <a:srgbClr val="0D0D0D"/>
                </a:solidFill>
                <a:effectLst/>
                <a:latin typeface="Times New Roman" panose="02020603050405020304" pitchFamily="18" charset="0"/>
                <a:ea typeface="Times New Roman" panose="02020603050405020304" pitchFamily="18" charset="0"/>
              </a:rPr>
              <a:t> religiosa </a:t>
            </a:r>
            <a:r>
              <a:rPr lang="en-US" sz="2000" b="0" dirty="0" err="1">
                <a:solidFill>
                  <a:srgbClr val="0D0D0D"/>
                </a:solidFill>
                <a:effectLst/>
                <a:latin typeface="Times New Roman" panose="02020603050405020304" pitchFamily="18" charset="0"/>
                <a:ea typeface="Times New Roman" panose="02020603050405020304" pitchFamily="18" charset="0"/>
              </a:rPr>
              <a:t>tra</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pratica</a:t>
            </a:r>
            <a:r>
              <a:rPr lang="en-US" sz="2000" b="0" dirty="0">
                <a:solidFill>
                  <a:srgbClr val="0D0D0D"/>
                </a:solidFill>
                <a:effectLst/>
                <a:latin typeface="Times New Roman" panose="02020603050405020304" pitchFamily="18" charset="0"/>
                <a:ea typeface="Times New Roman" panose="02020603050405020304" pitchFamily="18" charset="0"/>
              </a:rPr>
              <a:t> e </a:t>
            </a:r>
            <a:r>
              <a:rPr lang="en-US" sz="2000" b="0" dirty="0" err="1">
                <a:solidFill>
                  <a:srgbClr val="0D0D0D"/>
                </a:solidFill>
                <a:effectLst/>
                <a:latin typeface="Times New Roman" panose="02020603050405020304" pitchFamily="18" charset="0"/>
                <a:ea typeface="Times New Roman" panose="02020603050405020304" pitchFamily="18" charset="0"/>
              </a:rPr>
              <a:t>spirituale</a:t>
            </a:r>
            <a:endParaRPr lang="it-IT" sz="2000" b="1" dirty="0">
              <a:solidFill>
                <a:srgbClr val="0D0D0D"/>
              </a:solidFill>
              <a:effectLst/>
              <a:latin typeface="Times New Roman" panose="02020603050405020304" pitchFamily="18" charset="0"/>
              <a:ea typeface="Times New Roman" panose="02020603050405020304" pitchFamily="18" charset="0"/>
            </a:endParaRPr>
          </a:p>
          <a:p>
            <a:pPr marL="583565" algn="just">
              <a:lnSpc>
                <a:spcPct val="103000"/>
              </a:lnSpc>
              <a:spcAft>
                <a:spcPts val="50"/>
              </a:spcAft>
            </a:pPr>
            <a:r>
              <a:rPr lang="en-US" sz="2000" b="1" dirty="0">
                <a:solidFill>
                  <a:srgbClr val="0D0D0D"/>
                </a:solidFill>
                <a:effectLst/>
                <a:latin typeface="Times New Roman" panose="02020603050405020304" pitchFamily="18" charset="0"/>
                <a:ea typeface="Times New Roman" panose="02020603050405020304" pitchFamily="18" charset="0"/>
              </a:rPr>
              <a:t>-</a:t>
            </a:r>
            <a:r>
              <a:rPr lang="en-US" sz="2000" b="0" dirty="0">
                <a:solidFill>
                  <a:srgbClr val="0D0D0D"/>
                </a:solidFill>
                <a:effectLst/>
                <a:latin typeface="Times New Roman" panose="02020603050405020304" pitchFamily="18" charset="0"/>
                <a:ea typeface="Times New Roman" panose="02020603050405020304" pitchFamily="18" charset="0"/>
              </a:rPr>
              <a:t> La </a:t>
            </a:r>
            <a:r>
              <a:rPr lang="en-US" sz="2000" b="0" dirty="0" err="1">
                <a:solidFill>
                  <a:srgbClr val="0D0D0D"/>
                </a:solidFill>
                <a:effectLst/>
                <a:latin typeface="Times New Roman" panose="02020603050405020304" pitchFamily="18" charset="0"/>
                <a:ea typeface="Times New Roman" panose="02020603050405020304" pitchFamily="18" charset="0"/>
              </a:rPr>
              <a:t>dimensione</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delle</a:t>
            </a:r>
            <a:r>
              <a:rPr lang="en-US" sz="2000" b="0" dirty="0">
                <a:solidFill>
                  <a:srgbClr val="0D0D0D"/>
                </a:solidFill>
                <a:effectLst/>
                <a:latin typeface="Times New Roman" panose="02020603050405020304" pitchFamily="18" charset="0"/>
                <a:ea typeface="Times New Roman" panose="02020603050405020304" pitchFamily="18" charset="0"/>
              </a:rPr>
              <a:t> </a:t>
            </a:r>
            <a:r>
              <a:rPr lang="en-US" sz="2000" b="0" dirty="0" err="1">
                <a:solidFill>
                  <a:srgbClr val="0D0D0D"/>
                </a:solidFill>
                <a:effectLst/>
                <a:latin typeface="Times New Roman" panose="02020603050405020304" pitchFamily="18" charset="0"/>
                <a:ea typeface="Times New Roman" panose="02020603050405020304" pitchFamily="18" charset="0"/>
              </a:rPr>
              <a:t>forme</a:t>
            </a:r>
            <a:r>
              <a:rPr lang="en-US" sz="2000" b="0" dirty="0">
                <a:solidFill>
                  <a:srgbClr val="0D0D0D"/>
                </a:solidFill>
                <a:effectLst/>
                <a:latin typeface="Times New Roman" panose="02020603050405020304" pitchFamily="18" charset="0"/>
                <a:ea typeface="Times New Roman" panose="02020603050405020304" pitchFamily="18" charset="0"/>
              </a:rPr>
              <a:t> di </a:t>
            </a:r>
            <a:r>
              <a:rPr lang="en-US" sz="2000" b="0" dirty="0" err="1">
                <a:solidFill>
                  <a:srgbClr val="0D0D0D"/>
                </a:solidFill>
                <a:effectLst/>
                <a:latin typeface="Times New Roman" panose="02020603050405020304" pitchFamily="18" charset="0"/>
                <a:ea typeface="Times New Roman" panose="02020603050405020304" pitchFamily="18" charset="0"/>
              </a:rPr>
              <a:t>negazionismo</a:t>
            </a:r>
            <a:r>
              <a:rPr lang="en-US" sz="2000" b="0" dirty="0">
                <a:solidFill>
                  <a:srgbClr val="0D0D0D"/>
                </a:solidFill>
                <a:effectLst/>
                <a:latin typeface="Times New Roman" panose="02020603050405020304" pitchFamily="18" charset="0"/>
                <a:ea typeface="Times New Roman" panose="02020603050405020304" pitchFamily="18" charset="0"/>
              </a:rPr>
              <a:t> </a:t>
            </a:r>
            <a:endParaRPr lang="it-IT" sz="2000" b="1" dirty="0">
              <a:solidFill>
                <a:srgbClr val="0D0D0D"/>
              </a:solidFill>
              <a:effectLst/>
              <a:latin typeface="Times New Roman" panose="02020603050405020304" pitchFamily="18" charset="0"/>
              <a:ea typeface="Times New Roman" panose="02020603050405020304" pitchFamily="18" charset="0"/>
            </a:endParaRPr>
          </a:p>
        </p:txBody>
      </p:sp>
      <p:sp>
        <p:nvSpPr>
          <p:cNvPr id="2" name="Segnaposto numero diapositiva 1">
            <a:extLst>
              <a:ext uri="{FF2B5EF4-FFF2-40B4-BE49-F238E27FC236}">
                <a16:creationId xmlns:a16="http://schemas.microsoft.com/office/drawing/2014/main" id="{0E201F10-FCDE-FC46-B4A0-43E14BC1994C}"/>
              </a:ext>
            </a:extLst>
          </p:cNvPr>
          <p:cNvSpPr>
            <a:spLocks noGrp="1"/>
          </p:cNvSpPr>
          <p:nvPr>
            <p:ph type="sldNum" sz="quarter" idx="12"/>
          </p:nvPr>
        </p:nvSpPr>
        <p:spPr/>
        <p:txBody>
          <a:bodyPr/>
          <a:lstStyle/>
          <a:p>
            <a:fld id="{C3DB2ADC-AF19-4574-8C10-79B5B04FCA27}" type="slidenum">
              <a:rPr lang="en-US" smtClean="0"/>
              <a:t>4</a:t>
            </a:fld>
            <a:endParaRPr lang="en-US"/>
          </a:p>
        </p:txBody>
      </p:sp>
    </p:spTree>
    <p:extLst>
      <p:ext uri="{BB962C8B-B14F-4D97-AF65-F5344CB8AC3E}">
        <p14:creationId xmlns:p14="http://schemas.microsoft.com/office/powerpoint/2010/main" val="4177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38744D1-7CD8-4281-8606-65C42BB97624}"/>
              </a:ext>
            </a:extLst>
          </p:cNvPr>
          <p:cNvSpPr>
            <a:spLocks noGrp="1"/>
          </p:cNvSpPr>
          <p:nvPr>
            <p:ph type="title"/>
          </p:nvPr>
        </p:nvSpPr>
        <p:spPr>
          <a:xfrm>
            <a:off x="9202678" y="909638"/>
            <a:ext cx="2735050" cy="1217441"/>
          </a:xfrm>
        </p:spPr>
        <p:txBody>
          <a:bodyPr vert="horz" lIns="91440" tIns="45720" rIns="91440" bIns="45720" rtlCol="0" anchor="t">
            <a:noAutofit/>
          </a:bodyPr>
          <a:lstStyle/>
          <a:p>
            <a:r>
              <a:rPr lang="en-US" sz="2800"/>
              <a:t>Fasi, risultati e rielaborazioni</a:t>
            </a:r>
            <a:endParaRPr lang="en-US" sz="2800" kern="1200" cap="all" spc="30" baseline="0" dirty="0">
              <a:solidFill>
                <a:schemeClr val="tx1"/>
              </a:solidFill>
              <a:latin typeface="+mj-lt"/>
              <a:ea typeface="+mj-ea"/>
              <a:cs typeface="+mj-cs"/>
            </a:endParaRPr>
          </a:p>
        </p:txBody>
      </p:sp>
      <p:cxnSp>
        <p:nvCxnSpPr>
          <p:cNvPr id="27"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egnaposto testo 5">
            <a:extLst>
              <a:ext uri="{FF2B5EF4-FFF2-40B4-BE49-F238E27FC236}">
                <a16:creationId xmlns:a16="http://schemas.microsoft.com/office/drawing/2014/main" id="{366A4E6E-27F2-4E72-8607-323749147754}"/>
              </a:ext>
            </a:extLst>
          </p:cNvPr>
          <p:cNvSpPr>
            <a:spLocks noGrp="1"/>
          </p:cNvSpPr>
          <p:nvPr>
            <p:ph type="body" sz="half" idx="2"/>
          </p:nvPr>
        </p:nvSpPr>
        <p:spPr>
          <a:xfrm>
            <a:off x="9476509" y="2249326"/>
            <a:ext cx="2498708" cy="3912175"/>
          </a:xfrm>
        </p:spPr>
        <p:txBody>
          <a:bodyPr vert="horz" lIns="91440" tIns="45720" rIns="91440" bIns="45720" rtlCol="0">
            <a:normAutofit/>
          </a:bodyPr>
          <a:lstStyle/>
          <a:p>
            <a:pPr marL="285750" indent="-285750">
              <a:buFont typeface="Arial" panose="020B0604020202020204" pitchFamily="34" charset="0"/>
              <a:buChar char="•"/>
            </a:pPr>
            <a:r>
              <a:rPr lang="it-IT"/>
              <a:t>L’applicazione di ciascuna delle fasi appena elencate produce elementi funzionali a riempire di attributi un possibile schema classificatorio che portano a sintesi le elaborazioni concettuali ottenute attraverso le diverse fasi di analisi.</a:t>
            </a:r>
            <a:endParaRPr lang="it-IT" dirty="0"/>
          </a:p>
        </p:txBody>
      </p:sp>
      <p:graphicFrame>
        <p:nvGraphicFramePr>
          <p:cNvPr id="3" name="Tabella 2">
            <a:extLst>
              <a:ext uri="{FF2B5EF4-FFF2-40B4-BE49-F238E27FC236}">
                <a16:creationId xmlns:a16="http://schemas.microsoft.com/office/drawing/2014/main" id="{F94F4794-D9C8-4112-B3DD-14D4D0697932}"/>
              </a:ext>
            </a:extLst>
          </p:cNvPr>
          <p:cNvGraphicFramePr>
            <a:graphicFrameLocks noGrp="1"/>
          </p:cNvGraphicFramePr>
          <p:nvPr>
            <p:extLst>
              <p:ext uri="{D42A27DB-BD31-4B8C-83A1-F6EECF244321}">
                <p14:modId xmlns:p14="http://schemas.microsoft.com/office/powerpoint/2010/main" val="3170630543"/>
              </p:ext>
            </p:extLst>
          </p:nvPr>
        </p:nvGraphicFramePr>
        <p:xfrm>
          <a:off x="192334" y="348589"/>
          <a:ext cx="8966822" cy="6189018"/>
        </p:xfrm>
        <a:graphic>
          <a:graphicData uri="http://schemas.openxmlformats.org/drawingml/2006/table">
            <a:tbl>
              <a:tblPr firstRow="1" firstCol="1" bandRow="1">
                <a:tableStyleId>{9D7B26C5-4107-4FEC-AEDC-1716B250A1EF}</a:tableStyleId>
              </a:tblPr>
              <a:tblGrid>
                <a:gridCol w="1770469">
                  <a:extLst>
                    <a:ext uri="{9D8B030D-6E8A-4147-A177-3AD203B41FA5}">
                      <a16:colId xmlns:a16="http://schemas.microsoft.com/office/drawing/2014/main" val="3675171239"/>
                    </a:ext>
                  </a:extLst>
                </a:gridCol>
                <a:gridCol w="1873080">
                  <a:extLst>
                    <a:ext uri="{9D8B030D-6E8A-4147-A177-3AD203B41FA5}">
                      <a16:colId xmlns:a16="http://schemas.microsoft.com/office/drawing/2014/main" val="1271927412"/>
                    </a:ext>
                  </a:extLst>
                </a:gridCol>
                <a:gridCol w="2287811">
                  <a:extLst>
                    <a:ext uri="{9D8B030D-6E8A-4147-A177-3AD203B41FA5}">
                      <a16:colId xmlns:a16="http://schemas.microsoft.com/office/drawing/2014/main" val="3872373970"/>
                    </a:ext>
                  </a:extLst>
                </a:gridCol>
                <a:gridCol w="3035462">
                  <a:extLst>
                    <a:ext uri="{9D8B030D-6E8A-4147-A177-3AD203B41FA5}">
                      <a16:colId xmlns:a16="http://schemas.microsoft.com/office/drawing/2014/main" val="3288802243"/>
                    </a:ext>
                  </a:extLst>
                </a:gridCol>
              </a:tblGrid>
              <a:tr h="184441">
                <a:tc>
                  <a:txBody>
                    <a:bodyPr/>
                    <a:lstStyle/>
                    <a:p>
                      <a:pPr algn="just">
                        <a:lnSpc>
                          <a:spcPct val="100000"/>
                        </a:lnSpc>
                        <a:spcAft>
                          <a:spcPts val="1000"/>
                        </a:spcAft>
                      </a:pPr>
                      <a:r>
                        <a:rPr lang="it-IT" sz="1200">
                          <a:effectLst/>
                        </a:rPr>
                        <a:t>Fase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gn="just">
                        <a:lnSpc>
                          <a:spcPct val="100000"/>
                        </a:lnSpc>
                        <a:spcAft>
                          <a:spcPts val="1000"/>
                        </a:spcAft>
                      </a:pPr>
                      <a:r>
                        <a:rPr lang="it-IT" sz="1200">
                          <a:effectLst/>
                        </a:rPr>
                        <a:t>Risultato prevalente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gridSpan="2">
                  <a:txBody>
                    <a:bodyPr/>
                    <a:lstStyle/>
                    <a:p>
                      <a:pPr algn="just">
                        <a:lnSpc>
                          <a:spcPct val="100000"/>
                        </a:lnSpc>
                        <a:spcAft>
                          <a:spcPts val="1000"/>
                        </a:spcAft>
                      </a:pPr>
                      <a:r>
                        <a:rPr lang="it-IT" sz="1200">
                          <a:effectLst/>
                        </a:rPr>
                        <a:t>Rielaborazione nello schema mix</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hMerge="1">
                  <a:txBody>
                    <a:bodyPr/>
                    <a:lstStyle/>
                    <a:p>
                      <a:endParaRPr lang="it-IT"/>
                    </a:p>
                  </a:txBody>
                  <a:tcPr/>
                </a:tc>
                <a:extLst>
                  <a:ext uri="{0D108BD9-81ED-4DB2-BD59-A6C34878D82A}">
                    <a16:rowId xmlns:a16="http://schemas.microsoft.com/office/drawing/2014/main" val="1690518755"/>
                  </a:ext>
                </a:extLst>
              </a:tr>
              <a:tr h="1675339">
                <a:tc>
                  <a:txBody>
                    <a:bodyPr/>
                    <a:lstStyle/>
                    <a:p>
                      <a:pPr>
                        <a:lnSpc>
                          <a:spcPct val="100000"/>
                        </a:lnSpc>
                        <a:spcAft>
                          <a:spcPts val="1000"/>
                        </a:spcAft>
                      </a:pPr>
                      <a:r>
                        <a:rPr lang="it-IT" sz="1200">
                          <a:effectLst/>
                        </a:rPr>
                        <a:t>1. Valutazione del linguaggio peculiare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dirty="0">
                          <a:effectLst/>
                        </a:rPr>
                        <a:t>Ricostruzione dei </a:t>
                      </a:r>
                      <a:r>
                        <a:rPr lang="it-IT" sz="1200" b="1" dirty="0">
                          <a:effectLst/>
                        </a:rPr>
                        <a:t>profili semantico-concettuali </a:t>
                      </a:r>
                      <a:r>
                        <a:rPr lang="it-IT" sz="1200" dirty="0">
                          <a:effectLst/>
                        </a:rPr>
                        <a:t>che caratterizzano i diversi gruppi di intervistati.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Sfere dei discorsi</a:t>
                      </a:r>
                      <a:r>
                        <a:rPr lang="it-IT" sz="1200" dirty="0">
                          <a:effectLst/>
                        </a:rPr>
                        <a:t>: </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percezione, </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vita quotidiana, </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religiosità.</a:t>
                      </a:r>
                      <a:endParaRPr lang="it-IT" sz="1400" dirty="0">
                        <a:effectLst/>
                      </a:endParaRPr>
                    </a:p>
                    <a:p>
                      <a:pPr>
                        <a:lnSpc>
                          <a:spcPct val="100000"/>
                        </a:lnSpc>
                        <a:spcAft>
                          <a:spcPts val="1000"/>
                        </a:spcAft>
                      </a:pPr>
                      <a:r>
                        <a:rPr lang="it-IT" sz="1200" b="1" dirty="0">
                          <a:effectLst/>
                        </a:rPr>
                        <a:t>Orientamenti</a:t>
                      </a:r>
                      <a:r>
                        <a:rPr lang="it-IT" sz="1200" dirty="0">
                          <a:effectLst/>
                        </a:rPr>
                        <a:t>:</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verso l’interno o verso l’esterno.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Dicotomie</a:t>
                      </a:r>
                      <a:r>
                        <a:rPr lang="it-IT" sz="1200" dirty="0">
                          <a:effectLst/>
                        </a:rPr>
                        <a:t>: </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induzione vs interiorizzazione della fede; </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forme trascendenti vs forme istituzionali; </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identità liberate vs identità ristrette;</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tendenza all’esplicitazione o diniego della religione nella propria esistenza.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extLst>
                  <a:ext uri="{0D108BD9-81ED-4DB2-BD59-A6C34878D82A}">
                    <a16:rowId xmlns:a16="http://schemas.microsoft.com/office/drawing/2014/main" val="1119459229"/>
                  </a:ext>
                </a:extLst>
              </a:tr>
              <a:tr h="865847">
                <a:tc>
                  <a:txBody>
                    <a:bodyPr/>
                    <a:lstStyle/>
                    <a:p>
                      <a:pPr>
                        <a:lnSpc>
                          <a:spcPct val="100000"/>
                        </a:lnSpc>
                        <a:spcAft>
                          <a:spcPts val="1000"/>
                        </a:spcAft>
                      </a:pPr>
                      <a:r>
                        <a:rPr lang="it-IT" sz="1200">
                          <a:effectLst/>
                        </a:rPr>
                        <a:t>2. Analisi dei binomi di significazione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dirty="0">
                          <a:effectLst/>
                        </a:rPr>
                        <a:t>Indagine degli </a:t>
                      </a:r>
                      <a:r>
                        <a:rPr lang="it-IT" sz="1200" b="1" dirty="0">
                          <a:effectLst/>
                        </a:rPr>
                        <a:t>intorni dei concetti </a:t>
                      </a:r>
                      <a:r>
                        <a:rPr lang="it-IT" sz="1200" dirty="0">
                          <a:effectLst/>
                        </a:rPr>
                        <a:t>religiosità e spiritualità, pratiche e sentire, vita e morte.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Dimensioni percettive</a:t>
                      </a:r>
                      <a:r>
                        <a:rPr lang="it-IT" sz="1200" dirty="0">
                          <a:effectLst/>
                        </a:rPr>
                        <a:t>:</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concreta, fisica e materiale vs immanente, evanescente e fluida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Dimensione del sentire religioso</a:t>
                      </a:r>
                      <a:r>
                        <a:rPr lang="it-IT" sz="1200" dirty="0">
                          <a:effectLst/>
                        </a:rPr>
                        <a:t>:</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collettivo-comunitaria vs individuale-intimistica.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extLst>
                  <a:ext uri="{0D108BD9-81ED-4DB2-BD59-A6C34878D82A}">
                    <a16:rowId xmlns:a16="http://schemas.microsoft.com/office/drawing/2014/main" val="2358915154"/>
                  </a:ext>
                </a:extLst>
              </a:tr>
              <a:tr h="2044220">
                <a:tc>
                  <a:txBody>
                    <a:bodyPr/>
                    <a:lstStyle/>
                    <a:p>
                      <a:pPr>
                        <a:lnSpc>
                          <a:spcPct val="100000"/>
                        </a:lnSpc>
                        <a:spcAft>
                          <a:spcPts val="1000"/>
                        </a:spcAft>
                      </a:pPr>
                      <a:r>
                        <a:rPr lang="it-IT" sz="1200">
                          <a:effectLst/>
                        </a:rPr>
                        <a:t>3. Analisi delle dimensioni latenti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Profili di sentire </a:t>
                      </a:r>
                      <a:r>
                        <a:rPr lang="it-IT" sz="1200" dirty="0">
                          <a:effectLst/>
                        </a:rPr>
                        <a:t>religioso e </a:t>
                      </a:r>
                      <a:r>
                        <a:rPr lang="it-IT" sz="1200" b="1" dirty="0">
                          <a:effectLst/>
                        </a:rPr>
                        <a:t>forme espresse </a:t>
                      </a:r>
                      <a:r>
                        <a:rPr lang="it-IT" sz="1200" dirty="0">
                          <a:effectLst/>
                        </a:rPr>
                        <a:t>di religiosità.</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Dimensioni</a:t>
                      </a:r>
                      <a:r>
                        <a:rPr lang="it-IT" sz="1200" dirty="0">
                          <a:effectLst/>
                        </a:rPr>
                        <a:t>:</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culturale;</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relazionale;</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valoriale.</a:t>
                      </a:r>
                      <a:endParaRPr lang="it-IT" sz="1400" dirty="0">
                        <a:effectLst/>
                      </a:endParaRPr>
                    </a:p>
                    <a:p>
                      <a:pPr>
                        <a:lnSpc>
                          <a:spcPct val="100000"/>
                        </a:lnSpc>
                        <a:spcAft>
                          <a:spcPts val="1000"/>
                        </a:spcAft>
                      </a:pPr>
                      <a:r>
                        <a:rPr lang="it-IT" sz="1200" b="1" dirty="0">
                          <a:effectLst/>
                        </a:rPr>
                        <a:t>Radicamento identitario</a:t>
                      </a:r>
                      <a:r>
                        <a:rPr lang="it-IT" sz="1200" dirty="0">
                          <a:effectLst/>
                        </a:rPr>
                        <a:t>:</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forte vs debole.</a:t>
                      </a:r>
                      <a:endParaRPr lang="it-IT" sz="1400" dirty="0">
                        <a:effectLst/>
                      </a:endParaRPr>
                    </a:p>
                    <a:p>
                      <a:pPr marL="228600">
                        <a:lnSpc>
                          <a:spcPct val="100000"/>
                        </a:lnSpc>
                        <a:spcAft>
                          <a:spcPts val="1000"/>
                        </a:spcAft>
                      </a:pPr>
                      <a:r>
                        <a:rPr lang="it-IT" sz="12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Forme di sentire</a:t>
                      </a:r>
                      <a:r>
                        <a:rPr lang="it-IT" sz="1200" dirty="0">
                          <a:effectLst/>
                        </a:rPr>
                        <a:t>:</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esperienziali;</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tradizionali;</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laicizzate;</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essenza spirituale.</a:t>
                      </a:r>
                      <a:endParaRPr lang="it-IT" sz="1400" dirty="0">
                        <a:effectLst/>
                      </a:endParaRPr>
                    </a:p>
                    <a:p>
                      <a:pPr>
                        <a:lnSpc>
                          <a:spcPct val="100000"/>
                        </a:lnSpc>
                        <a:spcAft>
                          <a:spcPts val="1000"/>
                        </a:spcAft>
                      </a:pPr>
                      <a:r>
                        <a:rPr lang="it-IT" sz="1200" b="1" dirty="0">
                          <a:effectLst/>
                        </a:rPr>
                        <a:t>Forme di agire</a:t>
                      </a:r>
                      <a:r>
                        <a:rPr lang="it-IT" sz="1200" dirty="0">
                          <a:effectLst/>
                        </a:rPr>
                        <a:t>:</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pratico di tipo statico;</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pratico di tipo dinamico; </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teorico di tipo fluido.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extLst>
                  <a:ext uri="{0D108BD9-81ED-4DB2-BD59-A6C34878D82A}">
                    <a16:rowId xmlns:a16="http://schemas.microsoft.com/office/drawing/2014/main" val="1715762817"/>
                  </a:ext>
                </a:extLst>
              </a:tr>
              <a:tr h="1419171">
                <a:tc>
                  <a:txBody>
                    <a:bodyPr/>
                    <a:lstStyle/>
                    <a:p>
                      <a:pPr>
                        <a:lnSpc>
                          <a:spcPct val="100000"/>
                        </a:lnSpc>
                        <a:spcAft>
                          <a:spcPts val="1000"/>
                        </a:spcAft>
                      </a:pPr>
                      <a:r>
                        <a:rPr lang="it-IT" sz="1200">
                          <a:effectLst/>
                        </a:rPr>
                        <a:t>4. Analisi delle connessioni concettuali espresse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dirty="0">
                          <a:effectLst/>
                        </a:rPr>
                        <a:t>Ricognizione della </a:t>
                      </a:r>
                      <a:r>
                        <a:rPr lang="it-IT" sz="1200" b="1" dirty="0">
                          <a:effectLst/>
                        </a:rPr>
                        <a:t>struttura della rete di concetti </a:t>
                      </a:r>
                      <a:r>
                        <a:rPr lang="it-IT" sz="1200" dirty="0">
                          <a:effectLst/>
                        </a:rPr>
                        <a:t>di significazione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b="1" dirty="0">
                          <a:effectLst/>
                        </a:rPr>
                        <a:t>Forme di interpretazione</a:t>
                      </a:r>
                      <a:r>
                        <a:rPr lang="it-IT" sz="1200" dirty="0">
                          <a:effectLst/>
                        </a:rPr>
                        <a:t>:</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religione e intimità;</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religione e istituzioni;</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religione come punto di riferimento;</a:t>
                      </a:r>
                      <a:endParaRPr lang="it-IT" sz="1400" dirty="0">
                        <a:effectLst/>
                      </a:endParaRPr>
                    </a:p>
                    <a:p>
                      <a:pPr marL="342900" lvl="0" indent="-342900">
                        <a:lnSpc>
                          <a:spcPct val="100000"/>
                        </a:lnSpc>
                        <a:buFont typeface="Times New Roman" panose="02020603050405020304" pitchFamily="18" charset="0"/>
                        <a:buChar char="-"/>
                      </a:pPr>
                      <a:r>
                        <a:rPr lang="it-IT" sz="1200" dirty="0">
                          <a:effectLst/>
                        </a:rPr>
                        <a:t>religione e relazioni;</a:t>
                      </a:r>
                      <a:endParaRPr lang="it-IT" sz="1400" dirty="0">
                        <a:effectLst/>
                      </a:endParaRPr>
                    </a:p>
                    <a:p>
                      <a:pPr marL="342900" lvl="0" indent="-342900">
                        <a:lnSpc>
                          <a:spcPct val="100000"/>
                        </a:lnSpc>
                        <a:spcAft>
                          <a:spcPts val="1000"/>
                        </a:spcAft>
                        <a:buFont typeface="Times New Roman" panose="02020603050405020304" pitchFamily="18" charset="0"/>
                        <a:buChar char="-"/>
                      </a:pPr>
                      <a:r>
                        <a:rPr lang="it-IT" sz="1200" dirty="0">
                          <a:effectLst/>
                        </a:rPr>
                        <a:t>religione come strada.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172" marR="28172" marT="0" marB="0"/>
                </a:tc>
                <a:tc>
                  <a:txBody>
                    <a:bodyPr/>
                    <a:lstStyle/>
                    <a:p>
                      <a:pPr>
                        <a:lnSpc>
                          <a:spcPct val="100000"/>
                        </a:lnSpc>
                        <a:spcAft>
                          <a:spcPts val="1000"/>
                        </a:spcAft>
                      </a:pPr>
                      <a:r>
                        <a:rPr lang="it-IT" sz="12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72" marR="28172" marT="0" marB="0"/>
                </a:tc>
                <a:extLst>
                  <a:ext uri="{0D108BD9-81ED-4DB2-BD59-A6C34878D82A}">
                    <a16:rowId xmlns:a16="http://schemas.microsoft.com/office/drawing/2014/main" val="2816368192"/>
                  </a:ext>
                </a:extLst>
              </a:tr>
            </a:tbl>
          </a:graphicData>
        </a:graphic>
      </p:graphicFrame>
      <p:sp>
        <p:nvSpPr>
          <p:cNvPr id="4" name="Segnaposto piè di pagina 3">
            <a:extLst>
              <a:ext uri="{FF2B5EF4-FFF2-40B4-BE49-F238E27FC236}">
                <a16:creationId xmlns:a16="http://schemas.microsoft.com/office/drawing/2014/main" id="{436BE988-5D88-4BCA-AE13-548DC9A105FC}"/>
              </a:ext>
            </a:extLst>
          </p:cNvPr>
          <p:cNvSpPr>
            <a:spLocks noGrp="1"/>
          </p:cNvSpPr>
          <p:nvPr>
            <p:ph type="ftr" sz="quarter" idx="11"/>
          </p:nvPr>
        </p:nvSpPr>
        <p:spPr>
          <a:xfrm>
            <a:off x="762980" y="6461497"/>
            <a:ext cx="4539727" cy="365125"/>
          </a:xfrm>
        </p:spPr>
        <p:txBody>
          <a:bodyPr/>
          <a:lstStyle/>
          <a:p>
            <a:r>
              <a:rPr lang="en-US" dirty="0"/>
              <a:t>Gabriella Punziano</a:t>
            </a:r>
          </a:p>
        </p:txBody>
      </p:sp>
      <p:sp>
        <p:nvSpPr>
          <p:cNvPr id="5" name="Segnaposto numero diapositiva 4">
            <a:extLst>
              <a:ext uri="{FF2B5EF4-FFF2-40B4-BE49-F238E27FC236}">
                <a16:creationId xmlns:a16="http://schemas.microsoft.com/office/drawing/2014/main" id="{F74E3466-9845-DD4F-A867-0CE15C93A539}"/>
              </a:ext>
            </a:extLst>
          </p:cNvPr>
          <p:cNvSpPr>
            <a:spLocks noGrp="1"/>
          </p:cNvSpPr>
          <p:nvPr>
            <p:ph type="sldNum" sz="quarter" idx="12"/>
          </p:nvPr>
        </p:nvSpPr>
        <p:spPr/>
        <p:txBody>
          <a:bodyPr/>
          <a:lstStyle/>
          <a:p>
            <a:fld id="{C3DB2ADC-AF19-4574-8C10-79B5B04FCA27}" type="slidenum">
              <a:rPr lang="en-US" smtClean="0"/>
              <a:t>40</a:t>
            </a:fld>
            <a:endParaRPr lang="en-US"/>
          </a:p>
        </p:txBody>
      </p:sp>
    </p:spTree>
    <p:extLst>
      <p:ext uri="{BB962C8B-B14F-4D97-AF65-F5344CB8AC3E}">
        <p14:creationId xmlns:p14="http://schemas.microsoft.com/office/powerpoint/2010/main" val="860761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C42078-AC96-4D3B-8465-3C1B6150C2D5}"/>
              </a:ext>
            </a:extLst>
          </p:cNvPr>
          <p:cNvSpPr>
            <a:spLocks noGrp="1"/>
          </p:cNvSpPr>
          <p:nvPr>
            <p:ph type="title"/>
          </p:nvPr>
        </p:nvSpPr>
        <p:spPr/>
        <p:txBody>
          <a:bodyPr/>
          <a:lstStyle/>
          <a:p>
            <a:r>
              <a:rPr lang="it-IT" dirty="0"/>
              <a:t>Una proposta di sintesi</a:t>
            </a:r>
          </a:p>
        </p:txBody>
      </p:sp>
      <p:sp>
        <p:nvSpPr>
          <p:cNvPr id="3" name="Segnaposto contenuto 2">
            <a:extLst>
              <a:ext uri="{FF2B5EF4-FFF2-40B4-BE49-F238E27FC236}">
                <a16:creationId xmlns:a16="http://schemas.microsoft.com/office/drawing/2014/main" id="{C03C3800-1547-40B6-877B-0756A947681E}"/>
              </a:ext>
            </a:extLst>
          </p:cNvPr>
          <p:cNvSpPr>
            <a:spLocks noGrp="1"/>
          </p:cNvSpPr>
          <p:nvPr>
            <p:ph idx="1"/>
          </p:nvPr>
        </p:nvSpPr>
        <p:spPr>
          <a:xfrm>
            <a:off x="700635" y="1784791"/>
            <a:ext cx="10691265" cy="4144423"/>
          </a:xfrm>
        </p:spPr>
        <p:txBody>
          <a:bodyPr>
            <a:normAutofit fontScale="92500" lnSpcReduction="20000"/>
          </a:bodyPr>
          <a:lstStyle/>
          <a:p>
            <a:r>
              <a:rPr lang="it-IT" dirty="0"/>
              <a:t>Il </a:t>
            </a:r>
            <a:r>
              <a:rPr lang="it-IT" b="1" i="1" dirty="0"/>
              <a:t>tema della religiosità </a:t>
            </a:r>
            <a:r>
              <a:rPr lang="it-IT" dirty="0"/>
              <a:t>assume un ruolo determinante nel quadro della riflessione sociologica sull’uomo e sul rapporto di questo con la propria interiorità (i modi di sentire) e col mondo esterno (le forme di agire) riempiendo di senso gli </a:t>
            </a:r>
            <a:r>
              <a:rPr lang="it-IT" b="1" i="1" dirty="0"/>
              <a:t>universi di significazione </a:t>
            </a:r>
            <a:r>
              <a:rPr lang="it-IT" dirty="0"/>
              <a:t>di ciascun essere umano.</a:t>
            </a:r>
          </a:p>
          <a:p>
            <a:r>
              <a:rPr lang="it-IT" dirty="0"/>
              <a:t>Riflettere sugli orizzonti interpretativi del sentire e dell’agire religioso ci consente di ragionare in termini di uno schema plausibile che possa dare senso al costrutto religioso nelle diverse forme della sua manifestazione nel momento in cui gli individui sono chiamati ad esprimersi (interviste MIX) o liberamente si esprimono (interviste UNI) in merito alla sfera del sacro, del religioso e dello spirituale (le </a:t>
            </a:r>
            <a:r>
              <a:rPr lang="it-IT" b="1" i="1" dirty="0"/>
              <a:t>narrazioni discorsive</a:t>
            </a:r>
            <a:r>
              <a:rPr lang="it-IT" dirty="0"/>
              <a:t>).</a:t>
            </a:r>
          </a:p>
          <a:p>
            <a:r>
              <a:rPr lang="it-IT" dirty="0"/>
              <a:t>Ciò indice a ragionare in termini di definizioni di quelle forme di sentire, esperire e agire la fede che delineano </a:t>
            </a:r>
            <a:r>
              <a:rPr lang="it-IT" b="1" i="1" dirty="0"/>
              <a:t>modelli specifici di definizione della religione o delle religioni</a:t>
            </a:r>
            <a:r>
              <a:rPr lang="it-IT" dirty="0"/>
              <a:t>. È infatti possibile affermare che religiosità e spiritualità possono essere interpretate come </a:t>
            </a:r>
            <a:r>
              <a:rPr lang="it-IT" b="1" i="1" dirty="0"/>
              <a:t>scenario plurale</a:t>
            </a:r>
            <a:r>
              <a:rPr lang="it-IT" dirty="0"/>
              <a:t>, insieme di esperienze individuali e collettive diversamente coesistenti e plausibili, che trovano una loro razionalità d’essere nelle </a:t>
            </a:r>
            <a:r>
              <a:rPr lang="it-IT" b="1" i="1" dirty="0"/>
              <a:t>versioni singolari </a:t>
            </a:r>
            <a:r>
              <a:rPr lang="it-IT" dirty="0"/>
              <a:t>che ognuno tende a dare del proprio rapporto con la fede.</a:t>
            </a:r>
          </a:p>
        </p:txBody>
      </p:sp>
      <p:sp>
        <p:nvSpPr>
          <p:cNvPr id="4" name="Segnaposto piè di pagina 3">
            <a:extLst>
              <a:ext uri="{FF2B5EF4-FFF2-40B4-BE49-F238E27FC236}">
                <a16:creationId xmlns:a16="http://schemas.microsoft.com/office/drawing/2014/main" id="{D05BEEBD-E83E-48AC-B541-52BBCDE579BA}"/>
              </a:ext>
            </a:extLst>
          </p:cNvPr>
          <p:cNvSpPr>
            <a:spLocks noGrp="1"/>
          </p:cNvSpPr>
          <p:nvPr>
            <p:ph type="ftr" sz="quarter" idx="11"/>
          </p:nvPr>
        </p:nvSpPr>
        <p:spPr/>
        <p:txBody>
          <a:bodyPr/>
          <a:lstStyle/>
          <a:p>
            <a:r>
              <a:rPr lang="en-US"/>
              <a:t>Gabriella Punziano</a:t>
            </a:r>
          </a:p>
        </p:txBody>
      </p:sp>
      <p:sp>
        <p:nvSpPr>
          <p:cNvPr id="5" name="Segnaposto numero diapositiva 4">
            <a:extLst>
              <a:ext uri="{FF2B5EF4-FFF2-40B4-BE49-F238E27FC236}">
                <a16:creationId xmlns:a16="http://schemas.microsoft.com/office/drawing/2014/main" id="{7728D8AA-A166-9143-B2D0-833E911FCF49}"/>
              </a:ext>
            </a:extLst>
          </p:cNvPr>
          <p:cNvSpPr>
            <a:spLocks noGrp="1"/>
          </p:cNvSpPr>
          <p:nvPr>
            <p:ph type="sldNum" sz="quarter" idx="12"/>
          </p:nvPr>
        </p:nvSpPr>
        <p:spPr/>
        <p:txBody>
          <a:bodyPr/>
          <a:lstStyle/>
          <a:p>
            <a:fld id="{C3DB2ADC-AF19-4574-8C10-79B5B04FCA27}" type="slidenum">
              <a:rPr lang="en-US" smtClean="0"/>
              <a:t>41</a:t>
            </a:fld>
            <a:endParaRPr lang="en-US"/>
          </a:p>
        </p:txBody>
      </p:sp>
    </p:spTree>
    <p:extLst>
      <p:ext uri="{BB962C8B-B14F-4D97-AF65-F5344CB8AC3E}">
        <p14:creationId xmlns:p14="http://schemas.microsoft.com/office/powerpoint/2010/main" val="1966360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38744D1-7CD8-4281-8606-65C42BB97624}"/>
              </a:ext>
            </a:extLst>
          </p:cNvPr>
          <p:cNvSpPr>
            <a:spLocks noGrp="1"/>
          </p:cNvSpPr>
          <p:nvPr>
            <p:ph type="title"/>
          </p:nvPr>
        </p:nvSpPr>
        <p:spPr>
          <a:xfrm>
            <a:off x="67569" y="181005"/>
            <a:ext cx="12056862" cy="650094"/>
          </a:xfrm>
        </p:spPr>
        <p:txBody>
          <a:bodyPr vert="horz" lIns="91440" tIns="45720" rIns="91440" bIns="45720" rtlCol="0" anchor="t">
            <a:normAutofit/>
          </a:bodyPr>
          <a:lstStyle/>
          <a:p>
            <a:pPr algn="ctr">
              <a:lnSpc>
                <a:spcPct val="90000"/>
              </a:lnSpc>
            </a:pPr>
            <a:r>
              <a:rPr lang="it-IT" sz="3000" kern="1200" cap="all" spc="30" baseline="0" dirty="0">
                <a:solidFill>
                  <a:schemeClr val="tx1"/>
                </a:solidFill>
                <a:latin typeface="+mj-lt"/>
                <a:ea typeface="+mj-ea"/>
                <a:cs typeface="+mj-cs"/>
              </a:rPr>
              <a:t>I quattro modelli prevalenti nelle definizioni espresse dagli intervistati</a:t>
            </a:r>
          </a:p>
        </p:txBody>
      </p:sp>
      <p:cxnSp>
        <p:nvCxnSpPr>
          <p:cNvPr id="17"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egnaposto testo 5">
            <a:extLst>
              <a:ext uri="{FF2B5EF4-FFF2-40B4-BE49-F238E27FC236}">
                <a16:creationId xmlns:a16="http://schemas.microsoft.com/office/drawing/2014/main" id="{366A4E6E-27F2-4E72-8607-323749147754}"/>
              </a:ext>
            </a:extLst>
          </p:cNvPr>
          <p:cNvSpPr>
            <a:spLocks noGrp="1"/>
          </p:cNvSpPr>
          <p:nvPr>
            <p:ph type="body" sz="half" idx="2"/>
          </p:nvPr>
        </p:nvSpPr>
        <p:spPr>
          <a:xfrm>
            <a:off x="191973" y="831099"/>
            <a:ext cx="5496503" cy="5928386"/>
          </a:xfrm>
        </p:spPr>
        <p:txBody>
          <a:bodyPr vert="horz" lIns="91440" tIns="45720" rIns="91440" bIns="45720" rtlCol="0">
            <a:normAutofit lnSpcReduction="10000"/>
          </a:bodyPr>
          <a:lstStyle/>
          <a:p>
            <a:pPr marL="285750" indent="-228600">
              <a:lnSpc>
                <a:spcPct val="110000"/>
              </a:lnSpc>
              <a:buFont typeface="Arial" panose="020B0604020202020204" pitchFamily="34" charset="0"/>
              <a:buChar char="•"/>
            </a:pPr>
            <a:r>
              <a:rPr lang="it-IT" sz="1400" dirty="0"/>
              <a:t>Le </a:t>
            </a:r>
            <a:r>
              <a:rPr lang="it-IT" sz="1400" b="1" i="1" dirty="0"/>
              <a:t>Religioni indotte e punto di riferimento </a:t>
            </a:r>
            <a:r>
              <a:rPr lang="it-IT" sz="1400" dirty="0"/>
              <a:t>sono caratterizzate dalla coesistenza di un </a:t>
            </a:r>
            <a:r>
              <a:rPr lang="it-IT" sz="1400" i="1" dirty="0"/>
              <a:t>orientamento culturale chiuso </a:t>
            </a:r>
            <a:r>
              <a:rPr lang="it-IT" sz="1400" dirty="0"/>
              <a:t>fondato su un </a:t>
            </a:r>
            <a:r>
              <a:rPr lang="it-IT" sz="1400" i="1" dirty="0"/>
              <a:t>orizzonte valoriale di stampo tradizionale e collettivo-comunitario </a:t>
            </a:r>
            <a:r>
              <a:rPr lang="it-IT" sz="1400" dirty="0"/>
              <a:t>in cui la fede si fa certezza, tramandata, acquisita e usata come fondamento dell’espressione della propria esistenza. </a:t>
            </a:r>
          </a:p>
          <a:p>
            <a:pPr marL="285750" indent="-228600">
              <a:lnSpc>
                <a:spcPct val="110000"/>
              </a:lnSpc>
              <a:buFont typeface="Arial" panose="020B0604020202020204" pitchFamily="34" charset="0"/>
              <a:buChar char="•"/>
            </a:pPr>
            <a:r>
              <a:rPr lang="it-IT" sz="1400" dirty="0"/>
              <a:t>La </a:t>
            </a:r>
            <a:r>
              <a:rPr lang="it-IT" sz="1400" b="1" i="1" dirty="0"/>
              <a:t>Religione come scelta e come strada </a:t>
            </a:r>
            <a:r>
              <a:rPr lang="it-IT" sz="1400" dirty="0"/>
              <a:t>è, invece, identificata in una forma non necessariamente tramandata ma riconcettualizzata in un </a:t>
            </a:r>
            <a:r>
              <a:rPr lang="it-IT" sz="1400" i="1" dirty="0"/>
              <a:t>orizzonte </a:t>
            </a:r>
            <a:r>
              <a:rPr lang="it-IT" sz="1400" dirty="0"/>
              <a:t>ancora una volta </a:t>
            </a:r>
            <a:r>
              <a:rPr lang="it-IT" sz="1400" i="1" dirty="0"/>
              <a:t>collettivo-comunitario</a:t>
            </a:r>
            <a:r>
              <a:rPr lang="it-IT" sz="1400" dirty="0"/>
              <a:t> in cui ci si sente </a:t>
            </a:r>
            <a:r>
              <a:rPr lang="it-IT" sz="1400" i="1" dirty="0"/>
              <a:t>fortemente radicati</a:t>
            </a:r>
            <a:r>
              <a:rPr lang="it-IT" sz="1400" dirty="0"/>
              <a:t>, tuttavia esperendo un </a:t>
            </a:r>
            <a:r>
              <a:rPr lang="it-IT" sz="1400" i="1" dirty="0"/>
              <a:t>orientamento culturale aperto</a:t>
            </a:r>
            <a:r>
              <a:rPr lang="it-IT" sz="1400" dirty="0"/>
              <a:t>, libero da vincoli, in cui si maturano consapevolezze e scelte.</a:t>
            </a:r>
          </a:p>
          <a:p>
            <a:pPr marL="285750" indent="-228600">
              <a:lnSpc>
                <a:spcPct val="110000"/>
              </a:lnSpc>
              <a:buFont typeface="Arial" panose="020B0604020202020204" pitchFamily="34" charset="0"/>
              <a:buChar char="•"/>
            </a:pPr>
            <a:r>
              <a:rPr lang="it-IT" sz="1400" dirty="0"/>
              <a:t>La </a:t>
            </a:r>
            <a:r>
              <a:rPr lang="it-IT" sz="1400" b="1" i="1" dirty="0"/>
              <a:t>Religione senza dimora </a:t>
            </a:r>
            <a:r>
              <a:rPr lang="it-IT" sz="1400" dirty="0"/>
              <a:t>è, al contrario, una forma in cui prevale un </a:t>
            </a:r>
            <a:r>
              <a:rPr lang="it-IT" sz="1400" i="1" dirty="0"/>
              <a:t>orizzonte individuale-intimistico </a:t>
            </a:r>
            <a:r>
              <a:rPr lang="it-IT" sz="1400" dirty="0"/>
              <a:t>che, congiuntamente ad un </a:t>
            </a:r>
            <a:r>
              <a:rPr lang="it-IT" sz="1400" i="1" dirty="0"/>
              <a:t>orientamento culturale aperto </a:t>
            </a:r>
            <a:r>
              <a:rPr lang="it-IT" sz="1400" dirty="0"/>
              <a:t>ed un </a:t>
            </a:r>
            <a:r>
              <a:rPr lang="it-IT" sz="1400" i="1" dirty="0"/>
              <a:t>orizzonte valoriale progressista</a:t>
            </a:r>
            <a:r>
              <a:rPr lang="it-IT" sz="1400" dirty="0"/>
              <a:t>, si muove tra riferimenti, nuove elaborazioni, </a:t>
            </a:r>
            <a:r>
              <a:rPr lang="it-IT" sz="1400" dirty="0" err="1"/>
              <a:t>risiginficazioni</a:t>
            </a:r>
            <a:r>
              <a:rPr lang="it-IT" sz="1400" dirty="0"/>
              <a:t> e processi dinamici e fluidi fondati sull’esperienza piuttosto che sulla tradizione. </a:t>
            </a:r>
          </a:p>
          <a:p>
            <a:pPr marL="285750" indent="-228600">
              <a:lnSpc>
                <a:spcPct val="110000"/>
              </a:lnSpc>
              <a:buFont typeface="Arial" panose="020B0604020202020204" pitchFamily="34" charset="0"/>
              <a:buChar char="•"/>
            </a:pPr>
            <a:r>
              <a:rPr lang="it-IT" sz="1400" dirty="0"/>
              <a:t>Le </a:t>
            </a:r>
            <a:r>
              <a:rPr lang="it-IT" sz="1400" b="1" i="1" dirty="0"/>
              <a:t>Religioni interiorizzate e invisibili </a:t>
            </a:r>
            <a:r>
              <a:rPr lang="it-IT" sz="1400" dirty="0"/>
              <a:t>si definiscono in un </a:t>
            </a:r>
            <a:r>
              <a:rPr lang="it-IT" sz="1400" i="1" dirty="0"/>
              <a:t>orizzonte individuale-intimistico</a:t>
            </a:r>
            <a:r>
              <a:rPr lang="it-IT" sz="1400" dirty="0"/>
              <a:t>, un </a:t>
            </a:r>
            <a:r>
              <a:rPr lang="it-IT" sz="1400" i="1" dirty="0"/>
              <a:t>radicamento valoriale e identitario debole</a:t>
            </a:r>
            <a:r>
              <a:rPr lang="it-IT" sz="1400" dirty="0"/>
              <a:t> e un </a:t>
            </a:r>
            <a:r>
              <a:rPr lang="it-IT" sz="1400" i="1" dirty="0"/>
              <a:t>orientamento culturale prevalentemente chiuso </a:t>
            </a:r>
            <a:r>
              <a:rPr lang="it-IT" sz="1400" dirty="0"/>
              <a:t>centrato sul sé e non pronto ad esprimere formalmente la complessità dello scenario di sentimenti e sensazioni che caratterizzano la sfera della fede, relegata in una dimensione così intima da non essere immediatamente elaborabile e pertanto restando a tratti invisibile.</a:t>
            </a:r>
          </a:p>
        </p:txBody>
      </p:sp>
      <p:pic>
        <p:nvPicPr>
          <p:cNvPr id="5" name="Immagine 4">
            <a:extLst>
              <a:ext uri="{FF2B5EF4-FFF2-40B4-BE49-F238E27FC236}">
                <a16:creationId xmlns:a16="http://schemas.microsoft.com/office/drawing/2014/main" id="{99D5C365-5BF3-4971-A80F-7A437C2DD12D}"/>
              </a:ext>
            </a:extLst>
          </p:cNvPr>
          <p:cNvPicPr/>
          <p:nvPr/>
        </p:nvPicPr>
        <p:blipFill>
          <a:blip r:embed="rId2"/>
          <a:stretch>
            <a:fillRect/>
          </a:stretch>
        </p:blipFill>
        <p:spPr>
          <a:xfrm>
            <a:off x="5609331" y="1447801"/>
            <a:ext cx="6515100" cy="4462842"/>
          </a:xfrm>
          <a:prstGeom prst="rect">
            <a:avLst/>
          </a:prstGeom>
        </p:spPr>
      </p:pic>
      <p:sp>
        <p:nvSpPr>
          <p:cNvPr id="3" name="Segnaposto piè di pagina 2">
            <a:extLst>
              <a:ext uri="{FF2B5EF4-FFF2-40B4-BE49-F238E27FC236}">
                <a16:creationId xmlns:a16="http://schemas.microsoft.com/office/drawing/2014/main" id="{640BF5E2-1223-4B80-8C0A-778016D5AF49}"/>
              </a:ext>
            </a:extLst>
          </p:cNvPr>
          <p:cNvSpPr>
            <a:spLocks noGrp="1"/>
          </p:cNvSpPr>
          <p:nvPr>
            <p:ph type="ftr" sz="quarter" idx="11"/>
          </p:nvPr>
        </p:nvSpPr>
        <p:spPr>
          <a:xfrm>
            <a:off x="734942" y="6443617"/>
            <a:ext cx="4539727" cy="365125"/>
          </a:xfrm>
        </p:spPr>
        <p:txBody>
          <a:bodyPr/>
          <a:lstStyle/>
          <a:p>
            <a:r>
              <a:rPr lang="en-US" dirty="0"/>
              <a:t>Gabriella Punziano</a:t>
            </a:r>
          </a:p>
        </p:txBody>
      </p:sp>
      <p:sp>
        <p:nvSpPr>
          <p:cNvPr id="4" name="Segnaposto numero diapositiva 3">
            <a:extLst>
              <a:ext uri="{FF2B5EF4-FFF2-40B4-BE49-F238E27FC236}">
                <a16:creationId xmlns:a16="http://schemas.microsoft.com/office/drawing/2014/main" id="{E6290B9E-127E-DA40-9E1B-8785F598444E}"/>
              </a:ext>
            </a:extLst>
          </p:cNvPr>
          <p:cNvSpPr>
            <a:spLocks noGrp="1"/>
          </p:cNvSpPr>
          <p:nvPr>
            <p:ph type="sldNum" sz="quarter" idx="12"/>
          </p:nvPr>
        </p:nvSpPr>
        <p:spPr/>
        <p:txBody>
          <a:bodyPr/>
          <a:lstStyle/>
          <a:p>
            <a:fld id="{C3DB2ADC-AF19-4574-8C10-79B5B04FCA27}" type="slidenum">
              <a:rPr lang="en-US" smtClean="0"/>
              <a:t>42</a:t>
            </a:fld>
            <a:endParaRPr lang="en-US"/>
          </a:p>
        </p:txBody>
      </p:sp>
    </p:spTree>
    <p:extLst>
      <p:ext uri="{BB962C8B-B14F-4D97-AF65-F5344CB8AC3E}">
        <p14:creationId xmlns:p14="http://schemas.microsoft.com/office/powerpoint/2010/main" val="226418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23E100-B415-4CF4-BD18-06EA6AB74804}"/>
              </a:ext>
            </a:extLst>
          </p:cNvPr>
          <p:cNvSpPr>
            <a:spLocks noGrp="1"/>
          </p:cNvSpPr>
          <p:nvPr>
            <p:ph type="title"/>
          </p:nvPr>
        </p:nvSpPr>
        <p:spPr>
          <a:xfrm>
            <a:off x="5604846" y="860615"/>
            <a:ext cx="5922279" cy="1272986"/>
          </a:xfrm>
        </p:spPr>
        <p:txBody>
          <a:bodyPr vert="horz" lIns="91440" tIns="45720" rIns="91440" bIns="45720" rtlCol="0" anchor="t">
            <a:normAutofit/>
          </a:bodyPr>
          <a:lstStyle/>
          <a:p>
            <a:r>
              <a:rPr lang="en-US" sz="4000" kern="1200" cap="all" spc="30" baseline="0">
                <a:solidFill>
                  <a:schemeClr val="tx1"/>
                </a:solidFill>
                <a:latin typeface="+mj-lt"/>
                <a:ea typeface="+mj-ea"/>
                <a:cs typeface="+mj-cs"/>
              </a:rPr>
              <a:t>E adesso?</a:t>
            </a:r>
          </a:p>
        </p:txBody>
      </p:sp>
      <p:pic>
        <p:nvPicPr>
          <p:cNvPr id="1026" name="Picture 2" descr="Keep calm and keep going poster Royalty Free Vector Image">
            <a:extLst>
              <a:ext uri="{FF2B5EF4-FFF2-40B4-BE49-F238E27FC236}">
                <a16:creationId xmlns:a16="http://schemas.microsoft.com/office/drawing/2014/main" id="{E9E45333-445C-4032-9B07-93C3AAA75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9" b="7124"/>
          <a:stretch/>
        </p:blipFill>
        <p:spPr bwMode="auto">
          <a:xfrm>
            <a:off x="20" y="-17928"/>
            <a:ext cx="5260578" cy="687592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egnaposto testo 3">
            <a:extLst>
              <a:ext uri="{FF2B5EF4-FFF2-40B4-BE49-F238E27FC236}">
                <a16:creationId xmlns:a16="http://schemas.microsoft.com/office/drawing/2014/main" id="{0518C571-7A4C-4662-98E4-2A8F40AE1A5E}"/>
              </a:ext>
            </a:extLst>
          </p:cNvPr>
          <p:cNvSpPr>
            <a:spLocks noGrp="1"/>
          </p:cNvSpPr>
          <p:nvPr>
            <p:ph type="body" sz="half" idx="2"/>
          </p:nvPr>
        </p:nvSpPr>
        <p:spPr>
          <a:xfrm>
            <a:off x="5566943" y="1775012"/>
            <a:ext cx="6005933" cy="4133052"/>
          </a:xfrm>
        </p:spPr>
        <p:txBody>
          <a:bodyPr vert="horz" lIns="91440" tIns="45720" rIns="91440" bIns="45720" rtlCol="0">
            <a:normAutofit fontScale="92500" lnSpcReduction="10000"/>
          </a:bodyPr>
          <a:lstStyle/>
          <a:p>
            <a:pPr indent="-228600">
              <a:buFont typeface="Arial" panose="020B0604020202020204" pitchFamily="34" charset="0"/>
              <a:buChar char="•"/>
            </a:pPr>
            <a:r>
              <a:rPr lang="it-IT" sz="1800" dirty="0"/>
              <a:t>Un ragionamento così complesso non si può chiudere qui!</a:t>
            </a:r>
          </a:p>
          <a:p>
            <a:pPr indent="-228600">
              <a:buFont typeface="Arial" panose="020B0604020202020204" pitchFamily="34" charset="0"/>
              <a:buChar char="•"/>
            </a:pPr>
            <a:r>
              <a:rPr lang="it-IT" sz="1800" dirty="0"/>
              <a:t>Si è dimostrato che a discapito di una linearità temporale delle forme di sentire che potrebbero muoversi sui classici continua fra tradizione e progresso, collettività e individuo, trascendente e immanente, induzione e interiorizzazione, in realtà un sistema più complesso di coesistenze caratterizza l’interpretazione della religiosità, delle forme di sentire e dei modelli di agire legati all’esperienza della fede.</a:t>
            </a:r>
          </a:p>
          <a:p>
            <a:pPr indent="-228600">
              <a:buFont typeface="Arial" panose="020B0604020202020204" pitchFamily="34" charset="0"/>
              <a:buChar char="•"/>
            </a:pPr>
            <a:r>
              <a:rPr lang="it-IT" sz="1800" dirty="0"/>
              <a:t>Quello che vogliamo lasciarvi </a:t>
            </a:r>
            <a:r>
              <a:rPr lang="en-US" sz="1800" dirty="0"/>
              <a:t>è una </a:t>
            </a:r>
            <a:r>
              <a:rPr lang="it-IT" sz="1800" dirty="0"/>
              <a:t>riflessione aperta su uno schema integrato di interpretazione degli orizzonti della fede in Italia oggi, mantenendo la caratterizzazione esplorativa che connota questo studio affinché possa diventare oggetto di future discussioni e dibattiti nella comunità scientifica più ampia.</a:t>
            </a:r>
            <a:endParaRPr lang="en-US" sz="1800" dirty="0"/>
          </a:p>
        </p:txBody>
      </p:sp>
      <p:cxnSp>
        <p:nvCxnSpPr>
          <p:cNvPr id="79" name="Straight Connector 78">
            <a:extLst>
              <a:ext uri="{FF2B5EF4-FFF2-40B4-BE49-F238E27FC236}">
                <a16:creationId xmlns:a16="http://schemas.microsoft.com/office/drawing/2014/main"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egnaposto piè di pagina 4">
            <a:extLst>
              <a:ext uri="{FF2B5EF4-FFF2-40B4-BE49-F238E27FC236}">
                <a16:creationId xmlns:a16="http://schemas.microsoft.com/office/drawing/2014/main" id="{6E79451E-D22C-4C40-88F2-F62064CEFADD}"/>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Gabriella Punziano</a:t>
            </a:r>
          </a:p>
        </p:txBody>
      </p:sp>
      <p:sp>
        <p:nvSpPr>
          <p:cNvPr id="6" name="Segnaposto numero diapositiva 5">
            <a:extLst>
              <a:ext uri="{FF2B5EF4-FFF2-40B4-BE49-F238E27FC236}">
                <a16:creationId xmlns:a16="http://schemas.microsoft.com/office/drawing/2014/main" id="{AFA9D294-5E4E-45B7-A570-F1B1F2CEC7B6}"/>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43</a:t>
            </a:fld>
            <a:endParaRPr lang="en-US"/>
          </a:p>
        </p:txBody>
      </p:sp>
    </p:spTree>
    <p:extLst>
      <p:ext uri="{BB962C8B-B14F-4D97-AF65-F5344CB8AC3E}">
        <p14:creationId xmlns:p14="http://schemas.microsoft.com/office/powerpoint/2010/main" val="2373419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771C0-F065-954C-8CA8-9BC95D5C9064}"/>
              </a:ext>
            </a:extLst>
          </p:cNvPr>
          <p:cNvSpPr>
            <a:spLocks noGrp="1"/>
          </p:cNvSpPr>
          <p:nvPr>
            <p:ph type="title"/>
          </p:nvPr>
        </p:nvSpPr>
        <p:spPr>
          <a:xfrm>
            <a:off x="1188895" y="2852927"/>
            <a:ext cx="4290994" cy="1152144"/>
          </a:xfrm>
        </p:spPr>
        <p:txBody>
          <a:bodyPr/>
          <a:lstStyle/>
          <a:p>
            <a:r>
              <a:rPr lang="it-IT" dirty="0"/>
              <a:t>Grazie per l’attenzione!</a:t>
            </a:r>
          </a:p>
        </p:txBody>
      </p:sp>
      <p:sp>
        <p:nvSpPr>
          <p:cNvPr id="6" name="Segnaposto numero diapositiva 5">
            <a:extLst>
              <a:ext uri="{FF2B5EF4-FFF2-40B4-BE49-F238E27FC236}">
                <a16:creationId xmlns:a16="http://schemas.microsoft.com/office/drawing/2014/main" id="{B6EC1A2A-425F-4143-B810-1E403F5BD74C}"/>
              </a:ext>
            </a:extLst>
          </p:cNvPr>
          <p:cNvSpPr>
            <a:spLocks noGrp="1"/>
          </p:cNvSpPr>
          <p:nvPr>
            <p:ph type="sldNum" sz="quarter" idx="12"/>
          </p:nvPr>
        </p:nvSpPr>
        <p:spPr/>
        <p:txBody>
          <a:bodyPr/>
          <a:lstStyle/>
          <a:p>
            <a:fld id="{C3DB2ADC-AF19-4574-8C10-79B5B04FCA27}" type="slidenum">
              <a:rPr lang="en-US" smtClean="0"/>
              <a:t>44</a:t>
            </a:fld>
            <a:endParaRPr lang="en-US"/>
          </a:p>
        </p:txBody>
      </p:sp>
      <p:pic>
        <p:nvPicPr>
          <p:cNvPr id="7" name="Immagine 6" descr="Immagine che contiene testo&#10;&#10;Descrizione generata automaticamente">
            <a:extLst>
              <a:ext uri="{FF2B5EF4-FFF2-40B4-BE49-F238E27FC236}">
                <a16:creationId xmlns:a16="http://schemas.microsoft.com/office/drawing/2014/main" id="{9474F9E6-D557-D84C-971B-A417896EC2EC}"/>
              </a:ext>
            </a:extLst>
          </p:cNvPr>
          <p:cNvPicPr>
            <a:picLocks noChangeAspect="1"/>
          </p:cNvPicPr>
          <p:nvPr/>
        </p:nvPicPr>
        <p:blipFill rotWithShape="1">
          <a:blip r:embed="rId2">
            <a:extLst>
              <a:ext uri="{28A0092B-C50C-407E-A947-70E740481C1C}">
                <a14:useLocalDpi xmlns:a14="http://schemas.microsoft.com/office/drawing/2010/main" val="0"/>
              </a:ext>
            </a:extLst>
          </a:blip>
          <a:srcRect l="47131" r="4869"/>
          <a:stretch/>
        </p:blipFill>
        <p:spPr>
          <a:xfrm>
            <a:off x="6205728" y="793083"/>
            <a:ext cx="3748865" cy="5271833"/>
          </a:xfrm>
          <a:prstGeom prst="rect">
            <a:avLst/>
          </a:prstGeom>
        </p:spPr>
      </p:pic>
    </p:spTree>
    <p:extLst>
      <p:ext uri="{BB962C8B-B14F-4D97-AF65-F5344CB8AC3E}">
        <p14:creationId xmlns:p14="http://schemas.microsoft.com/office/powerpoint/2010/main" val="1588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3600" dirty="0">
                <a:effectLst/>
              </a:rPr>
              <a:t>1. Le sub-</a:t>
            </a:r>
            <a:r>
              <a:rPr lang="en-US" sz="3600" dirty="0" err="1">
                <a:effectLst/>
              </a:rPr>
              <a:t>dimensioni</a:t>
            </a:r>
            <a:r>
              <a:rPr lang="en-US" sz="3600" dirty="0">
                <a:effectLst/>
              </a:rPr>
              <a:t> </a:t>
            </a:r>
            <a:r>
              <a:rPr lang="en-US" sz="3600" dirty="0" err="1">
                <a:effectLst/>
              </a:rPr>
              <a:t>della</a:t>
            </a:r>
            <a:r>
              <a:rPr lang="en-US" sz="3600" dirty="0">
                <a:effectLst/>
              </a:rPr>
              <a:t> </a:t>
            </a:r>
            <a:r>
              <a:rPr lang="en-US" sz="3600" dirty="0" err="1">
                <a:effectLst/>
              </a:rPr>
              <a:t>sfera</a:t>
            </a:r>
            <a:r>
              <a:rPr lang="en-US" sz="3600" dirty="0">
                <a:effectLst/>
              </a:rPr>
              <a:t> religiosa </a:t>
            </a:r>
            <a:r>
              <a:rPr lang="en-US" b="1" dirty="0">
                <a:effectLst/>
              </a:rPr>
              <a:t/>
            </a:r>
            <a:br>
              <a:rPr lang="en-US" b="1" dirty="0">
                <a:effectLst/>
              </a:rPr>
            </a:br>
            <a:endParaRPr lang="en-US" dirty="0"/>
          </a:p>
        </p:txBody>
      </p:sp>
      <p:graphicFrame>
        <p:nvGraphicFramePr>
          <p:cNvPr id="6" name="Tabella 5">
            <a:extLst>
              <a:ext uri="{FF2B5EF4-FFF2-40B4-BE49-F238E27FC236}">
                <a16:creationId xmlns:a16="http://schemas.microsoft.com/office/drawing/2014/main" id="{EBE723F1-5391-4AC3-91DE-1D13B8667890}"/>
              </a:ext>
            </a:extLst>
          </p:cNvPr>
          <p:cNvGraphicFramePr>
            <a:graphicFrameLocks noGrp="1"/>
          </p:cNvGraphicFramePr>
          <p:nvPr/>
        </p:nvGraphicFramePr>
        <p:xfrm>
          <a:off x="4038600" y="1347286"/>
          <a:ext cx="7679333" cy="3894262"/>
        </p:xfrm>
        <a:graphic>
          <a:graphicData uri="http://schemas.openxmlformats.org/drawingml/2006/table">
            <a:tbl>
              <a:tblPr firstRow="1" firstCol="1" bandRow="1">
                <a:tableStyleId>{5C22544A-7EE6-4342-B048-85BDC9FD1C3A}</a:tableStyleId>
              </a:tblPr>
              <a:tblGrid>
                <a:gridCol w="2558173">
                  <a:extLst>
                    <a:ext uri="{9D8B030D-6E8A-4147-A177-3AD203B41FA5}">
                      <a16:colId xmlns:a16="http://schemas.microsoft.com/office/drawing/2014/main" val="455952307"/>
                    </a:ext>
                  </a:extLst>
                </a:gridCol>
                <a:gridCol w="3036917">
                  <a:extLst>
                    <a:ext uri="{9D8B030D-6E8A-4147-A177-3AD203B41FA5}">
                      <a16:colId xmlns:a16="http://schemas.microsoft.com/office/drawing/2014/main" val="2973330456"/>
                    </a:ext>
                  </a:extLst>
                </a:gridCol>
                <a:gridCol w="2084243">
                  <a:extLst>
                    <a:ext uri="{9D8B030D-6E8A-4147-A177-3AD203B41FA5}">
                      <a16:colId xmlns:a16="http://schemas.microsoft.com/office/drawing/2014/main" val="2889250906"/>
                    </a:ext>
                  </a:extLst>
                </a:gridCol>
              </a:tblGrid>
              <a:tr h="666242">
                <a:tc>
                  <a:txBody>
                    <a:bodyPr/>
                    <a:lstStyle/>
                    <a:p>
                      <a:pPr marL="180340" marR="45085" indent="174625" algn="just">
                        <a:lnSpc>
                          <a:spcPct val="103000"/>
                        </a:lnSpc>
                        <a:spcAft>
                          <a:spcPts val="60"/>
                        </a:spcAft>
                      </a:pPr>
                      <a:r>
                        <a:rPr lang="en-US" sz="2000">
                          <a:effectLst/>
                        </a:rPr>
                        <a:t>Sub-dimensione</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1500">
                          <a:effectLst/>
                        </a:rPr>
                        <a:t>Lemma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1500">
                          <a:effectLst/>
                        </a:rPr>
                        <a:t>Occorrenze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184999951"/>
                  </a:ext>
                </a:extLst>
              </a:tr>
              <a:tr h="325635">
                <a:tc rowSpan="2">
                  <a:txBody>
                    <a:bodyPr/>
                    <a:lstStyle/>
                    <a:p>
                      <a:pPr marL="180340" marR="45085" indent="174625" algn="l">
                        <a:lnSpc>
                          <a:spcPct val="103000"/>
                        </a:lnSpc>
                        <a:spcAft>
                          <a:spcPts val="60"/>
                        </a:spcAft>
                      </a:pPr>
                      <a:r>
                        <a:rPr lang="en-US" sz="2000" dirty="0" err="1">
                          <a:effectLst/>
                        </a:rPr>
                        <a:t>Gli</a:t>
                      </a:r>
                      <a:r>
                        <a:rPr lang="en-US" sz="2000" dirty="0">
                          <a:effectLst/>
                        </a:rPr>
                        <a:t> </a:t>
                      </a:r>
                      <a:r>
                        <a:rPr lang="en-US" sz="2000" dirty="0" err="1">
                          <a:effectLst/>
                        </a:rPr>
                        <a:t>attori</a:t>
                      </a:r>
                      <a:r>
                        <a:rPr lang="en-US" sz="2000" dirty="0">
                          <a:effectLst/>
                        </a:rPr>
                        <a:t> </a:t>
                      </a:r>
                      <a:r>
                        <a:rPr lang="en-US" sz="2000" dirty="0" err="1">
                          <a:effectLst/>
                        </a:rPr>
                        <a:t>della</a:t>
                      </a:r>
                      <a:r>
                        <a:rPr lang="en-US" sz="2000" dirty="0">
                          <a:effectLst/>
                        </a:rPr>
                        <a:t> </a:t>
                      </a:r>
                      <a:r>
                        <a:rPr lang="en-US" sz="2000" dirty="0" err="1">
                          <a:effectLst/>
                        </a:rPr>
                        <a:t>sfera</a:t>
                      </a:r>
                      <a:r>
                        <a:rPr lang="en-US" sz="2000" dirty="0">
                          <a:effectLst/>
                        </a:rPr>
                        <a:t> religiosa</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PAPA FRANCESCO</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556 159</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3036929650"/>
                  </a:ext>
                </a:extLst>
              </a:tr>
              <a:tr h="425302">
                <a:tc vMerge="1">
                  <a:txBody>
                    <a:bodyPr/>
                    <a:lstStyle/>
                    <a:p>
                      <a:endParaRPr lang="it-IT"/>
                    </a:p>
                  </a:txBody>
                  <a:tcPr/>
                </a:tc>
                <a:tc>
                  <a:txBody>
                    <a:bodyPr/>
                    <a:lstStyle/>
                    <a:p>
                      <a:pPr marL="180340" marR="45085" indent="174625" algn="just">
                        <a:lnSpc>
                          <a:spcPct val="103000"/>
                        </a:lnSpc>
                        <a:spcAft>
                          <a:spcPts val="60"/>
                        </a:spcAft>
                      </a:pPr>
                      <a:r>
                        <a:rPr lang="en-US" sz="2000" dirty="0">
                          <a:effectLst/>
                        </a:rPr>
                        <a:t>PRETE </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245 203</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2414013853"/>
                  </a:ext>
                </a:extLst>
              </a:tr>
              <a:tr h="353869">
                <a:tc rowSpan="3">
                  <a:txBody>
                    <a:bodyPr/>
                    <a:lstStyle/>
                    <a:p>
                      <a:pPr marL="180340" marR="45085" indent="174625" algn="l">
                        <a:lnSpc>
                          <a:spcPct val="103000"/>
                        </a:lnSpc>
                        <a:spcAft>
                          <a:spcPts val="60"/>
                        </a:spcAft>
                      </a:pPr>
                      <a:r>
                        <a:rPr lang="en-US" sz="2000" i="1" dirty="0" err="1">
                          <a:effectLst/>
                        </a:rPr>
                        <a:t>Pratiche</a:t>
                      </a:r>
                      <a:r>
                        <a:rPr lang="en-US" sz="2000" i="1" dirty="0">
                          <a:effectLst/>
                        </a:rPr>
                        <a:t> e </a:t>
                      </a:r>
                      <a:r>
                        <a:rPr lang="en-US" sz="2000" i="1" dirty="0" err="1">
                          <a:effectLst/>
                        </a:rPr>
                        <a:t>fenomeni</a:t>
                      </a:r>
                      <a:r>
                        <a:rPr lang="en-US" sz="2000" i="1" dirty="0">
                          <a:effectLst/>
                        </a:rPr>
                        <a:t> </a:t>
                      </a:r>
                      <a:r>
                        <a:rPr lang="en-US" sz="2000" i="1" dirty="0" err="1">
                          <a:effectLst/>
                        </a:rPr>
                        <a:t>religiosi</a:t>
                      </a:r>
                      <a:endParaRPr lang="it-IT" sz="1800" i="1"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dirty="0">
                          <a:effectLst/>
                        </a:rPr>
                        <a:t>CHIESA </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dirty="0">
                          <a:effectLst/>
                        </a:rPr>
                        <a:t>1156 </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426986660"/>
                  </a:ext>
                </a:extLst>
              </a:tr>
              <a:tr h="353869">
                <a:tc vMerge="1">
                  <a:txBody>
                    <a:bodyPr/>
                    <a:lstStyle/>
                    <a:p>
                      <a:endParaRPr lang="it-IT"/>
                    </a:p>
                  </a:txBody>
                  <a:tcPr/>
                </a:tc>
                <a:tc>
                  <a:txBody>
                    <a:bodyPr/>
                    <a:lstStyle/>
                    <a:p>
                      <a:pPr marL="180340" marR="45085" indent="174625" algn="just">
                        <a:lnSpc>
                          <a:spcPct val="103000"/>
                        </a:lnSpc>
                        <a:spcAft>
                          <a:spcPts val="60"/>
                        </a:spcAft>
                      </a:pPr>
                      <a:r>
                        <a:rPr lang="en-US" sz="2000">
                          <a:effectLst/>
                        </a:rPr>
                        <a:t>PREGARE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363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1392234497"/>
                  </a:ext>
                </a:extLst>
              </a:tr>
              <a:tr h="353869">
                <a:tc vMerge="1">
                  <a:txBody>
                    <a:bodyPr/>
                    <a:lstStyle/>
                    <a:p>
                      <a:endParaRPr lang="it-IT"/>
                    </a:p>
                  </a:txBody>
                  <a:tcPr/>
                </a:tc>
                <a:tc>
                  <a:txBody>
                    <a:bodyPr/>
                    <a:lstStyle/>
                    <a:p>
                      <a:pPr marL="180340" marR="45085" indent="174625" algn="just">
                        <a:lnSpc>
                          <a:spcPct val="103000"/>
                        </a:lnSpc>
                        <a:spcAft>
                          <a:spcPts val="60"/>
                        </a:spcAft>
                      </a:pPr>
                      <a:r>
                        <a:rPr lang="en-US" sz="2000">
                          <a:effectLst/>
                        </a:rPr>
                        <a:t>MESSA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363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238042633"/>
                  </a:ext>
                </a:extLst>
              </a:tr>
              <a:tr h="353869">
                <a:tc rowSpan="2">
                  <a:txBody>
                    <a:bodyPr/>
                    <a:lstStyle/>
                    <a:p>
                      <a:pPr marL="180340" marR="45085" indent="174625" algn="l">
                        <a:lnSpc>
                          <a:spcPct val="103000"/>
                        </a:lnSpc>
                        <a:spcAft>
                          <a:spcPts val="60"/>
                        </a:spcAft>
                      </a:pPr>
                      <a:r>
                        <a:rPr lang="en-US" sz="2000" i="1" dirty="0" err="1">
                          <a:effectLst/>
                        </a:rPr>
                        <a:t>Valori</a:t>
                      </a:r>
                      <a:r>
                        <a:rPr lang="en-US" sz="2000" i="1" dirty="0">
                          <a:effectLst/>
                        </a:rPr>
                        <a:t> </a:t>
                      </a:r>
                      <a:r>
                        <a:rPr lang="en-US" sz="2000" i="1" dirty="0" err="1">
                          <a:effectLst/>
                        </a:rPr>
                        <a:t>religiosi</a:t>
                      </a:r>
                      <a:endParaRPr lang="it-IT" sz="1800" i="1"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i="1" dirty="0">
                          <a:effectLst/>
                        </a:rPr>
                        <a:t>RELIGIONE </a:t>
                      </a:r>
                      <a:endParaRPr lang="it-IT" sz="1800" i="1"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i="1" dirty="0">
                          <a:effectLst/>
                        </a:rPr>
                        <a:t>898 </a:t>
                      </a:r>
                      <a:endParaRPr lang="it-IT" sz="1800" i="1"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2295169801"/>
                  </a:ext>
                </a:extLst>
              </a:tr>
              <a:tr h="353869">
                <a:tc vMerge="1">
                  <a:txBody>
                    <a:bodyPr/>
                    <a:lstStyle/>
                    <a:p>
                      <a:endParaRPr lang="it-IT"/>
                    </a:p>
                  </a:txBody>
                  <a:tcPr/>
                </a:tc>
                <a:tc>
                  <a:txBody>
                    <a:bodyPr/>
                    <a:lstStyle/>
                    <a:p>
                      <a:pPr marL="180340" marR="45085" indent="174625" algn="just">
                        <a:lnSpc>
                          <a:spcPct val="103000"/>
                        </a:lnSpc>
                        <a:spcAft>
                          <a:spcPts val="60"/>
                        </a:spcAft>
                      </a:pPr>
                      <a:r>
                        <a:rPr lang="en-US" sz="2000" i="1">
                          <a:effectLst/>
                        </a:rPr>
                        <a:t>DIO </a:t>
                      </a:r>
                      <a:endParaRPr lang="it-IT" sz="1800" i="1">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i="1" dirty="0">
                          <a:effectLst/>
                        </a:rPr>
                        <a:t>815 </a:t>
                      </a:r>
                      <a:endParaRPr lang="it-IT" sz="1800" i="1"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52467968"/>
                  </a:ext>
                </a:extLst>
              </a:tr>
              <a:tr h="353869">
                <a:tc rowSpan="2">
                  <a:txBody>
                    <a:bodyPr/>
                    <a:lstStyle/>
                    <a:p>
                      <a:pPr marL="180340" marR="45085" indent="174625" algn="l">
                        <a:lnSpc>
                          <a:spcPct val="103000"/>
                        </a:lnSpc>
                        <a:spcAft>
                          <a:spcPts val="60"/>
                        </a:spcAft>
                      </a:pPr>
                      <a:r>
                        <a:rPr lang="en-US" sz="2000" dirty="0" err="1">
                          <a:effectLst/>
                        </a:rPr>
                        <a:t>Sacramenti</a:t>
                      </a:r>
                      <a:r>
                        <a:rPr lang="en-US" sz="2000" dirty="0">
                          <a:effectLst/>
                        </a:rPr>
                        <a:t> e </a:t>
                      </a:r>
                      <a:r>
                        <a:rPr lang="en-US" sz="2000" dirty="0" err="1">
                          <a:effectLst/>
                        </a:rPr>
                        <a:t>oggetti</a:t>
                      </a:r>
                      <a:r>
                        <a:rPr lang="en-US" sz="2000" dirty="0">
                          <a:effectLst/>
                        </a:rPr>
                        <a:t> </a:t>
                      </a:r>
                      <a:r>
                        <a:rPr lang="en-US" sz="2000" dirty="0" err="1">
                          <a:effectLst/>
                        </a:rPr>
                        <a:t>religiosi</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NATALE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a:effectLst/>
                        </a:rPr>
                        <a:t>168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1235201711"/>
                  </a:ext>
                </a:extLst>
              </a:tr>
              <a:tr h="353869">
                <a:tc vMerge="1">
                  <a:txBody>
                    <a:bodyPr/>
                    <a:lstStyle/>
                    <a:p>
                      <a:endParaRPr lang="it-IT"/>
                    </a:p>
                  </a:txBody>
                  <a:tcPr/>
                </a:tc>
                <a:tc>
                  <a:txBody>
                    <a:bodyPr/>
                    <a:lstStyle/>
                    <a:p>
                      <a:pPr marL="180340" marR="45085" indent="174625" algn="just">
                        <a:lnSpc>
                          <a:spcPct val="103000"/>
                        </a:lnSpc>
                        <a:spcAft>
                          <a:spcPts val="60"/>
                        </a:spcAft>
                      </a:pPr>
                      <a:r>
                        <a:rPr lang="en-US" sz="2000">
                          <a:effectLst/>
                        </a:rPr>
                        <a:t>COMUNIONE </a:t>
                      </a:r>
                      <a:endParaRPr lang="it-IT" sz="180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tc>
                  <a:txBody>
                    <a:bodyPr/>
                    <a:lstStyle/>
                    <a:p>
                      <a:pPr marL="180340" marR="45085" indent="174625" algn="just">
                        <a:lnSpc>
                          <a:spcPct val="103000"/>
                        </a:lnSpc>
                        <a:spcAft>
                          <a:spcPts val="60"/>
                        </a:spcAft>
                      </a:pPr>
                      <a:r>
                        <a:rPr lang="en-US" sz="2000" dirty="0">
                          <a:effectLst/>
                        </a:rPr>
                        <a:t>135 </a:t>
                      </a:r>
                      <a:endParaRPr lang="it-IT" sz="1800" dirty="0">
                        <a:solidFill>
                          <a:srgbClr val="0D0D0D"/>
                        </a:solidFill>
                        <a:effectLst/>
                        <a:latin typeface="Times New Roman" panose="02020603050405020304" pitchFamily="18" charset="0"/>
                        <a:ea typeface="Times New Roman" panose="02020603050405020304" pitchFamily="18" charset="0"/>
                      </a:endParaRPr>
                    </a:p>
                  </a:txBody>
                  <a:tcPr marL="113743" marR="113743" marT="0" marB="0"/>
                </a:tc>
                <a:extLst>
                  <a:ext uri="{0D108BD9-81ED-4DB2-BD59-A6C34878D82A}">
                    <a16:rowId xmlns:a16="http://schemas.microsoft.com/office/drawing/2014/main" val="4139872544"/>
                  </a:ext>
                </a:extLst>
              </a:tr>
            </a:tbl>
          </a:graphicData>
        </a:graphic>
      </p:graphicFrame>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sp>
        <p:nvSpPr>
          <p:cNvPr id="4" name="Segnaposto numero diapositiva 3">
            <a:extLst>
              <a:ext uri="{FF2B5EF4-FFF2-40B4-BE49-F238E27FC236}">
                <a16:creationId xmlns:a16="http://schemas.microsoft.com/office/drawing/2014/main" id="{6F14FAA7-1248-7047-9CE9-C4911D7A9692}"/>
              </a:ext>
            </a:extLst>
          </p:cNvPr>
          <p:cNvSpPr>
            <a:spLocks noGrp="1"/>
          </p:cNvSpPr>
          <p:nvPr>
            <p:ph type="sldNum" sz="quarter" idx="12"/>
          </p:nvPr>
        </p:nvSpPr>
        <p:spPr/>
        <p:txBody>
          <a:bodyPr/>
          <a:lstStyle/>
          <a:p>
            <a:fld id="{C3DB2ADC-AF19-4574-8C10-79B5B04FCA27}" type="slidenum">
              <a:rPr lang="en-US" smtClean="0"/>
              <a:t>5</a:t>
            </a:fld>
            <a:endParaRPr lang="en-US"/>
          </a:p>
        </p:txBody>
      </p:sp>
    </p:spTree>
    <p:extLst>
      <p:ext uri="{BB962C8B-B14F-4D97-AF65-F5344CB8AC3E}">
        <p14:creationId xmlns:p14="http://schemas.microsoft.com/office/powerpoint/2010/main" val="186376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122274" y="1387626"/>
            <a:ext cx="3758609" cy="1876074"/>
          </a:xfrm>
        </p:spPr>
        <p:txBody>
          <a:bodyPr vert="horz" lIns="91440" tIns="45720" rIns="91440" bIns="45720" rtlCol="0" anchor="t">
            <a:normAutofit fontScale="90000"/>
          </a:bodyPr>
          <a:lstStyle/>
          <a:p>
            <a:r>
              <a:rPr lang="en-US" sz="3100" b="1" dirty="0">
                <a:solidFill>
                  <a:srgbClr val="0D0D0D"/>
                </a:solidFill>
                <a:effectLst/>
                <a:latin typeface="Times New Roman" panose="02020603050405020304" pitchFamily="18" charset="0"/>
                <a:ea typeface="Times New Roman" panose="02020603050405020304" pitchFamily="18" charset="0"/>
              </a:rPr>
              <a:t>2. Le </a:t>
            </a:r>
            <a:r>
              <a:rPr lang="en-US" sz="3100" b="1" dirty="0" err="1">
                <a:solidFill>
                  <a:srgbClr val="0D0D0D"/>
                </a:solidFill>
                <a:effectLst/>
                <a:latin typeface="Times New Roman" panose="02020603050405020304" pitchFamily="18" charset="0"/>
                <a:ea typeface="Times New Roman" panose="02020603050405020304" pitchFamily="18" charset="0"/>
              </a:rPr>
              <a:t>dimensioni</a:t>
            </a:r>
            <a:r>
              <a:rPr lang="en-US" sz="3100" b="1" dirty="0">
                <a:solidFill>
                  <a:srgbClr val="0D0D0D"/>
                </a:solidFill>
                <a:effectLst/>
                <a:latin typeface="Times New Roman" panose="02020603050405020304" pitchFamily="18" charset="0"/>
                <a:ea typeface="Times New Roman" panose="02020603050405020304" pitchFamily="18" charset="0"/>
              </a:rPr>
              <a:t> </a:t>
            </a:r>
            <a:r>
              <a:rPr lang="en-US" sz="3100" b="1" dirty="0" err="1">
                <a:solidFill>
                  <a:srgbClr val="0D0D0D"/>
                </a:solidFill>
                <a:effectLst/>
                <a:latin typeface="Times New Roman" panose="02020603050405020304" pitchFamily="18" charset="0"/>
                <a:ea typeface="Times New Roman" panose="02020603050405020304" pitchFamily="18" charset="0"/>
              </a:rPr>
              <a:t>emergenti</a:t>
            </a:r>
            <a:r>
              <a:rPr lang="en-US" sz="3100" b="1" dirty="0">
                <a:solidFill>
                  <a:srgbClr val="0D0D0D"/>
                </a:solidFill>
                <a:effectLst/>
                <a:latin typeface="Times New Roman" panose="02020603050405020304" pitchFamily="18" charset="0"/>
                <a:ea typeface="Times New Roman" panose="02020603050405020304" pitchFamily="18" charset="0"/>
              </a:rPr>
              <a:t> </a:t>
            </a:r>
            <a:r>
              <a:rPr lang="en-US" sz="3100" b="1" dirty="0" err="1">
                <a:solidFill>
                  <a:srgbClr val="0D0D0D"/>
                </a:solidFill>
                <a:effectLst/>
                <a:latin typeface="Times New Roman" panose="02020603050405020304" pitchFamily="18" charset="0"/>
                <a:ea typeface="Times New Roman" panose="02020603050405020304" pitchFamily="18" charset="0"/>
              </a:rPr>
              <a:t>della</a:t>
            </a:r>
            <a:r>
              <a:rPr lang="en-US" sz="3100" b="1" dirty="0">
                <a:solidFill>
                  <a:srgbClr val="0D0D0D"/>
                </a:solidFill>
                <a:effectLst/>
                <a:latin typeface="Times New Roman" panose="02020603050405020304" pitchFamily="18" charset="0"/>
                <a:ea typeface="Times New Roman" panose="02020603050405020304" pitchFamily="18" charset="0"/>
              </a:rPr>
              <a:t> </a:t>
            </a:r>
            <a:r>
              <a:rPr lang="en-US" sz="3100" b="1" dirty="0" err="1">
                <a:solidFill>
                  <a:srgbClr val="0D0D0D"/>
                </a:solidFill>
                <a:effectLst/>
                <a:latin typeface="Times New Roman" panose="02020603050405020304" pitchFamily="18" charset="0"/>
                <a:ea typeface="Times New Roman" panose="02020603050405020304" pitchFamily="18" charset="0"/>
              </a:rPr>
              <a:t>religiosità</a:t>
            </a:r>
            <a:r>
              <a:rPr lang="en-US" sz="3100" b="1" dirty="0">
                <a:solidFill>
                  <a:srgbClr val="0D0D0D"/>
                </a:solidFill>
                <a:effectLst/>
                <a:latin typeface="Times New Roman" panose="02020603050405020304" pitchFamily="18" charset="0"/>
                <a:ea typeface="Times New Roman" panose="02020603050405020304" pitchFamily="18" charset="0"/>
              </a:rPr>
              <a:t> Le </a:t>
            </a:r>
            <a:r>
              <a:rPr lang="en-US" sz="3100" b="1" dirty="0" err="1">
                <a:solidFill>
                  <a:srgbClr val="0D0D0D"/>
                </a:solidFill>
                <a:effectLst/>
                <a:latin typeface="Times New Roman" panose="02020603050405020304" pitchFamily="18" charset="0"/>
                <a:ea typeface="Times New Roman" panose="02020603050405020304" pitchFamily="18" charset="0"/>
              </a:rPr>
              <a:t>categorie</a:t>
            </a:r>
            <a:r>
              <a:rPr lang="en-US" sz="3100" b="1" dirty="0">
                <a:solidFill>
                  <a:srgbClr val="0D0D0D"/>
                </a:solidFill>
                <a:effectLst/>
                <a:latin typeface="Times New Roman" panose="02020603050405020304" pitchFamily="18" charset="0"/>
                <a:ea typeface="Times New Roman" panose="02020603050405020304" pitchFamily="18" charset="0"/>
              </a:rPr>
              <a:t> socio-</a:t>
            </a:r>
            <a:r>
              <a:rPr lang="en-US" sz="3100" b="1" dirty="0" err="1">
                <a:solidFill>
                  <a:srgbClr val="0D0D0D"/>
                </a:solidFill>
                <a:effectLst/>
                <a:latin typeface="Times New Roman" panose="02020603050405020304" pitchFamily="18" charset="0"/>
                <a:ea typeface="Times New Roman" panose="02020603050405020304" pitchFamily="18" charset="0"/>
              </a:rPr>
              <a:t>demografiche</a:t>
            </a:r>
            <a:r>
              <a:rPr lang="en-US" sz="3100" b="1" dirty="0">
                <a:solidFill>
                  <a:srgbClr val="0D0D0D"/>
                </a:solidFill>
                <a:effectLst/>
                <a:latin typeface="Times New Roman" panose="02020603050405020304" pitchFamily="18" charset="0"/>
                <a:ea typeface="Times New Roman" panose="02020603050405020304" pitchFamily="18" charset="0"/>
              </a:rPr>
              <a:t> </a:t>
            </a:r>
            <a:r>
              <a:rPr lang="it-IT" sz="3600" b="1" dirty="0">
                <a:solidFill>
                  <a:srgbClr val="0D0D0D"/>
                </a:solidFill>
                <a:effectLst/>
                <a:latin typeface="Times New Roman" panose="02020603050405020304" pitchFamily="18" charset="0"/>
                <a:ea typeface="Times New Roman" panose="02020603050405020304" pitchFamily="18" charset="0"/>
              </a:rPr>
              <a:t/>
            </a:r>
            <a:br>
              <a:rPr lang="it-IT" sz="3600" b="1" dirty="0">
                <a:solidFill>
                  <a:srgbClr val="0D0D0D"/>
                </a:solidFill>
                <a:effectLst/>
                <a:latin typeface="Times New Roman" panose="02020603050405020304" pitchFamily="18" charset="0"/>
                <a:ea typeface="Times New Roman" panose="02020603050405020304" pitchFamily="18" charset="0"/>
              </a:rPr>
            </a:br>
            <a:endParaRPr lang="en-US" dirty="0"/>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graphicFrame>
        <p:nvGraphicFramePr>
          <p:cNvPr id="4" name="Tabella 3">
            <a:extLst>
              <a:ext uri="{FF2B5EF4-FFF2-40B4-BE49-F238E27FC236}">
                <a16:creationId xmlns:a16="http://schemas.microsoft.com/office/drawing/2014/main" id="{0C4EF474-A943-4E03-A58D-4754649F76B4}"/>
              </a:ext>
            </a:extLst>
          </p:cNvPr>
          <p:cNvGraphicFramePr>
            <a:graphicFrameLocks noGrp="1"/>
          </p:cNvGraphicFramePr>
          <p:nvPr/>
        </p:nvGraphicFramePr>
        <p:xfrm>
          <a:off x="4107116" y="877760"/>
          <a:ext cx="7771447" cy="2128641"/>
        </p:xfrm>
        <a:graphic>
          <a:graphicData uri="http://schemas.openxmlformats.org/drawingml/2006/table">
            <a:tbl>
              <a:tblPr firstRow="1" firstCol="1" bandRow="1">
                <a:tableStyleId>{5C22544A-7EE6-4342-B048-85BDC9FD1C3A}</a:tableStyleId>
              </a:tblPr>
              <a:tblGrid>
                <a:gridCol w="1172527">
                  <a:extLst>
                    <a:ext uri="{9D8B030D-6E8A-4147-A177-3AD203B41FA5}">
                      <a16:colId xmlns:a16="http://schemas.microsoft.com/office/drawing/2014/main" val="2715407739"/>
                    </a:ext>
                  </a:extLst>
                </a:gridCol>
                <a:gridCol w="1080135">
                  <a:extLst>
                    <a:ext uri="{9D8B030D-6E8A-4147-A177-3AD203B41FA5}">
                      <a16:colId xmlns:a16="http://schemas.microsoft.com/office/drawing/2014/main" val="3472160285"/>
                    </a:ext>
                  </a:extLst>
                </a:gridCol>
                <a:gridCol w="1122045">
                  <a:extLst>
                    <a:ext uri="{9D8B030D-6E8A-4147-A177-3AD203B41FA5}">
                      <a16:colId xmlns:a16="http://schemas.microsoft.com/office/drawing/2014/main" val="69262471"/>
                    </a:ext>
                  </a:extLst>
                </a:gridCol>
                <a:gridCol w="1081405">
                  <a:extLst>
                    <a:ext uri="{9D8B030D-6E8A-4147-A177-3AD203B41FA5}">
                      <a16:colId xmlns:a16="http://schemas.microsoft.com/office/drawing/2014/main" val="3901094477"/>
                    </a:ext>
                  </a:extLst>
                </a:gridCol>
                <a:gridCol w="1117600">
                  <a:extLst>
                    <a:ext uri="{9D8B030D-6E8A-4147-A177-3AD203B41FA5}">
                      <a16:colId xmlns:a16="http://schemas.microsoft.com/office/drawing/2014/main" val="3248536160"/>
                    </a:ext>
                  </a:extLst>
                </a:gridCol>
                <a:gridCol w="1080135">
                  <a:extLst>
                    <a:ext uri="{9D8B030D-6E8A-4147-A177-3AD203B41FA5}">
                      <a16:colId xmlns:a16="http://schemas.microsoft.com/office/drawing/2014/main" val="1236696103"/>
                    </a:ext>
                  </a:extLst>
                </a:gridCol>
                <a:gridCol w="1117600">
                  <a:extLst>
                    <a:ext uri="{9D8B030D-6E8A-4147-A177-3AD203B41FA5}">
                      <a16:colId xmlns:a16="http://schemas.microsoft.com/office/drawing/2014/main" val="482001893"/>
                    </a:ext>
                  </a:extLst>
                </a:gridCol>
              </a:tblGrid>
              <a:tr h="218304">
                <a:tc rowSpan="2">
                  <a:txBody>
                    <a:bodyPr/>
                    <a:lstStyle/>
                    <a:p>
                      <a:pPr marL="34925" marR="5080" indent="174625" algn="ctr">
                        <a:lnSpc>
                          <a:spcPct val="107000"/>
                        </a:lnSpc>
                        <a:spcAft>
                          <a:spcPts val="25"/>
                        </a:spcAft>
                      </a:pPr>
                      <a:r>
                        <a:rPr lang="it-IT" sz="1400" dirty="0">
                          <a:effectLst/>
                        </a:rPr>
                        <a:t> </a:t>
                      </a:r>
                    </a:p>
                    <a:p>
                      <a:pPr marL="5080" marR="5080" indent="174625" algn="ctr">
                        <a:lnSpc>
                          <a:spcPct val="107000"/>
                        </a:lnSpc>
                        <a:spcAft>
                          <a:spcPts val="25"/>
                        </a:spcAft>
                      </a:pPr>
                      <a:r>
                        <a:rPr lang="en-US" sz="1400" dirty="0">
                          <a:effectLst/>
                        </a:rPr>
                        <a:t>Lemma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gridSpan="2">
                  <a:txBody>
                    <a:bodyPr/>
                    <a:lstStyle/>
                    <a:p>
                      <a:pPr marL="180340" marR="5080" indent="174625" algn="ctr">
                        <a:lnSpc>
                          <a:spcPct val="107000"/>
                        </a:lnSpc>
                        <a:spcAft>
                          <a:spcPts val="25"/>
                        </a:spcAft>
                      </a:pPr>
                      <a:r>
                        <a:rPr lang="en-US" sz="1400" dirty="0">
                          <a:effectLst/>
                        </a:rPr>
                        <a:t>18-34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hMerge="1">
                  <a:txBody>
                    <a:bodyPr/>
                    <a:lstStyle/>
                    <a:p>
                      <a:endParaRPr lang="it-IT"/>
                    </a:p>
                  </a:txBody>
                  <a:tcPr/>
                </a:tc>
                <a:tc gridSpan="2">
                  <a:txBody>
                    <a:bodyPr/>
                    <a:lstStyle/>
                    <a:p>
                      <a:pPr marL="180340" marR="5080" indent="174625" algn="ctr">
                        <a:lnSpc>
                          <a:spcPct val="107000"/>
                        </a:lnSpc>
                        <a:spcAft>
                          <a:spcPts val="25"/>
                        </a:spcAft>
                      </a:pPr>
                      <a:r>
                        <a:rPr lang="en-US" sz="1400">
                          <a:effectLst/>
                        </a:rPr>
                        <a:t>35-54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hMerge="1">
                  <a:txBody>
                    <a:bodyPr/>
                    <a:lstStyle/>
                    <a:p>
                      <a:endParaRPr lang="it-IT"/>
                    </a:p>
                  </a:txBody>
                  <a:tcPr/>
                </a:tc>
                <a:tc gridSpan="2">
                  <a:txBody>
                    <a:bodyPr/>
                    <a:lstStyle/>
                    <a:p>
                      <a:pPr marL="635" marR="5080" indent="174625" algn="ctr">
                        <a:lnSpc>
                          <a:spcPct val="107000"/>
                        </a:lnSpc>
                        <a:spcAft>
                          <a:spcPts val="25"/>
                        </a:spcAft>
                      </a:pPr>
                      <a:r>
                        <a:rPr lang="en-US" sz="1400">
                          <a:effectLst/>
                        </a:rPr>
                        <a:t>55-74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hMerge="1">
                  <a:txBody>
                    <a:bodyPr/>
                    <a:lstStyle/>
                    <a:p>
                      <a:endParaRPr lang="it-IT"/>
                    </a:p>
                  </a:txBody>
                  <a:tcPr/>
                </a:tc>
                <a:extLst>
                  <a:ext uri="{0D108BD9-81ED-4DB2-BD59-A6C34878D82A}">
                    <a16:rowId xmlns:a16="http://schemas.microsoft.com/office/drawing/2014/main" val="672998041"/>
                  </a:ext>
                </a:extLst>
              </a:tr>
              <a:tr h="514033">
                <a:tc vMerge="1">
                  <a:txBody>
                    <a:bodyPr/>
                    <a:lstStyle/>
                    <a:p>
                      <a:endParaRPr lang="it-IT"/>
                    </a:p>
                  </a:txBody>
                  <a:tcPr/>
                </a:tc>
                <a:tc>
                  <a:txBody>
                    <a:bodyPr/>
                    <a:lstStyle/>
                    <a:p>
                      <a:pPr marL="180340" marR="1270" indent="174625" algn="ctr">
                        <a:lnSpc>
                          <a:spcPct val="107000"/>
                        </a:lnSpc>
                        <a:spcAft>
                          <a:spcPts val="25"/>
                        </a:spcAft>
                      </a:pPr>
                      <a:r>
                        <a:rPr lang="en-US" sz="1400" dirty="0" err="1">
                          <a:effectLst/>
                        </a:rPr>
                        <a:t>Uomo</a:t>
                      </a: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Donna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2540" indent="174625" algn="ctr">
                        <a:lnSpc>
                          <a:spcPct val="107000"/>
                        </a:lnSpc>
                        <a:spcAft>
                          <a:spcPts val="25"/>
                        </a:spcAft>
                      </a:pPr>
                      <a:r>
                        <a:rPr lang="en-US" sz="1400" dirty="0" err="1">
                          <a:effectLst/>
                        </a:rPr>
                        <a:t>Uomo</a:t>
                      </a: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dirty="0">
                          <a:effectLst/>
                        </a:rPr>
                        <a:t>Donna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270" indent="174625" algn="ctr">
                        <a:lnSpc>
                          <a:spcPct val="107000"/>
                        </a:lnSpc>
                        <a:spcAft>
                          <a:spcPts val="25"/>
                        </a:spcAft>
                      </a:pPr>
                      <a:r>
                        <a:rPr lang="en-US" sz="1400" dirty="0" err="1">
                          <a:effectLst/>
                        </a:rPr>
                        <a:t>Uomo</a:t>
                      </a: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a:effectLst/>
                        </a:rPr>
                        <a:t>Donna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extLst>
                  <a:ext uri="{0D108BD9-81ED-4DB2-BD59-A6C34878D82A}">
                    <a16:rowId xmlns:a16="http://schemas.microsoft.com/office/drawing/2014/main" val="919528080"/>
                  </a:ext>
                </a:extLst>
              </a:tr>
              <a:tr h="345867">
                <a:tc>
                  <a:txBody>
                    <a:bodyPr/>
                    <a:lstStyle/>
                    <a:p>
                      <a:pPr marL="6350" marR="5080" indent="174625" algn="ctr">
                        <a:lnSpc>
                          <a:spcPct val="107000"/>
                        </a:lnSpc>
                        <a:spcAft>
                          <a:spcPts val="25"/>
                        </a:spcAft>
                      </a:pPr>
                      <a:r>
                        <a:rPr lang="en-US" sz="1400">
                          <a:effectLst/>
                        </a:rPr>
                        <a:t>Chiesa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a:effectLst/>
                        </a:rPr>
                        <a:t>167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270" marR="5080" indent="174625" algn="ctr">
                        <a:lnSpc>
                          <a:spcPct val="107000"/>
                        </a:lnSpc>
                        <a:spcAft>
                          <a:spcPts val="25"/>
                        </a:spcAft>
                      </a:pPr>
                      <a:r>
                        <a:rPr lang="en-US" sz="1400">
                          <a:effectLst/>
                        </a:rPr>
                        <a:t>167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270" indent="174625" algn="ctr">
                        <a:lnSpc>
                          <a:spcPct val="107000"/>
                        </a:lnSpc>
                        <a:spcAft>
                          <a:spcPts val="25"/>
                        </a:spcAft>
                      </a:pPr>
                      <a:r>
                        <a:rPr lang="en-US" sz="1400">
                          <a:effectLst/>
                        </a:rPr>
                        <a:t>140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222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dirty="0">
                          <a:effectLst/>
                        </a:rPr>
                        <a:t>182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635" marR="5080" indent="174625" algn="ctr">
                        <a:lnSpc>
                          <a:spcPct val="107000"/>
                        </a:lnSpc>
                        <a:spcAft>
                          <a:spcPts val="25"/>
                        </a:spcAft>
                      </a:pPr>
                      <a:r>
                        <a:rPr lang="en-US" sz="1400">
                          <a:effectLst/>
                        </a:rPr>
                        <a:t>228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extLst>
                  <a:ext uri="{0D108BD9-81ED-4DB2-BD59-A6C34878D82A}">
                    <a16:rowId xmlns:a16="http://schemas.microsoft.com/office/drawing/2014/main" val="1647097959"/>
                  </a:ext>
                </a:extLst>
              </a:tr>
              <a:tr h="345867">
                <a:tc>
                  <a:txBody>
                    <a:bodyPr/>
                    <a:lstStyle/>
                    <a:p>
                      <a:pPr marL="6350" marR="5080" indent="174625" algn="ctr">
                        <a:lnSpc>
                          <a:spcPct val="107000"/>
                        </a:lnSpc>
                        <a:spcAft>
                          <a:spcPts val="25"/>
                        </a:spcAft>
                      </a:pPr>
                      <a:r>
                        <a:rPr lang="en-US" sz="1400">
                          <a:effectLst/>
                        </a:rPr>
                        <a:t>Religione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905" indent="174625" algn="ctr">
                        <a:lnSpc>
                          <a:spcPct val="107000"/>
                        </a:lnSpc>
                        <a:spcAft>
                          <a:spcPts val="25"/>
                        </a:spcAft>
                      </a:pPr>
                      <a:r>
                        <a:rPr lang="en-US" sz="1400">
                          <a:effectLst/>
                        </a:rPr>
                        <a:t>109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a:effectLst/>
                        </a:rPr>
                        <a:t>117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2540" indent="174625" algn="ctr">
                        <a:lnSpc>
                          <a:spcPct val="107000"/>
                        </a:lnSpc>
                        <a:spcAft>
                          <a:spcPts val="25"/>
                        </a:spcAft>
                      </a:pPr>
                      <a:r>
                        <a:rPr lang="en-US" sz="1400">
                          <a:effectLst/>
                        </a:rPr>
                        <a:t>252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a:effectLst/>
                        </a:rPr>
                        <a:t>272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dirty="0">
                          <a:effectLst/>
                        </a:rPr>
                        <a:t>49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635" indent="174625" algn="ctr">
                        <a:lnSpc>
                          <a:spcPct val="107000"/>
                        </a:lnSpc>
                        <a:spcAft>
                          <a:spcPts val="25"/>
                        </a:spcAft>
                      </a:pPr>
                      <a:r>
                        <a:rPr lang="en-US" sz="1400">
                          <a:effectLst/>
                        </a:rPr>
                        <a:t>99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extLst>
                  <a:ext uri="{0D108BD9-81ED-4DB2-BD59-A6C34878D82A}">
                    <a16:rowId xmlns:a16="http://schemas.microsoft.com/office/drawing/2014/main" val="3795647110"/>
                  </a:ext>
                </a:extLst>
              </a:tr>
              <a:tr h="345867">
                <a:tc>
                  <a:txBody>
                    <a:bodyPr/>
                    <a:lstStyle/>
                    <a:p>
                      <a:pPr marL="6350" marR="5080" indent="174625" algn="ctr">
                        <a:lnSpc>
                          <a:spcPct val="107000"/>
                        </a:lnSpc>
                        <a:spcAft>
                          <a:spcPts val="25"/>
                        </a:spcAft>
                      </a:pPr>
                      <a:r>
                        <a:rPr lang="en-US" sz="1400">
                          <a:effectLst/>
                        </a:rPr>
                        <a:t>Credo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270" indent="174625" algn="ctr">
                        <a:lnSpc>
                          <a:spcPct val="107000"/>
                        </a:lnSpc>
                        <a:spcAft>
                          <a:spcPts val="25"/>
                        </a:spcAft>
                      </a:pPr>
                      <a:r>
                        <a:rPr lang="en-US" sz="1400">
                          <a:effectLst/>
                        </a:rPr>
                        <a:t>117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635" marR="5080" indent="174625" algn="ctr">
                        <a:lnSpc>
                          <a:spcPct val="107000"/>
                        </a:lnSpc>
                        <a:spcAft>
                          <a:spcPts val="25"/>
                        </a:spcAft>
                      </a:pPr>
                      <a:r>
                        <a:rPr lang="en-US" sz="1400">
                          <a:effectLst/>
                        </a:rPr>
                        <a:t>129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905" indent="174625" algn="ctr">
                        <a:lnSpc>
                          <a:spcPct val="107000"/>
                        </a:lnSpc>
                        <a:spcAft>
                          <a:spcPts val="25"/>
                        </a:spcAft>
                      </a:pPr>
                      <a:r>
                        <a:rPr lang="en-US" sz="1400">
                          <a:effectLst/>
                        </a:rPr>
                        <a:t>130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159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dirty="0">
                          <a:effectLst/>
                        </a:rPr>
                        <a:t>103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635" marR="5080" indent="174625" algn="ctr">
                        <a:lnSpc>
                          <a:spcPct val="107000"/>
                        </a:lnSpc>
                        <a:spcAft>
                          <a:spcPts val="25"/>
                        </a:spcAft>
                      </a:pPr>
                      <a:r>
                        <a:rPr lang="en-US" sz="1400">
                          <a:effectLst/>
                        </a:rPr>
                        <a:t>126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extLst>
                  <a:ext uri="{0D108BD9-81ED-4DB2-BD59-A6C34878D82A}">
                    <a16:rowId xmlns:a16="http://schemas.microsoft.com/office/drawing/2014/main" val="2214285202"/>
                  </a:ext>
                </a:extLst>
              </a:tr>
              <a:tr h="345867">
                <a:tc>
                  <a:txBody>
                    <a:bodyPr/>
                    <a:lstStyle/>
                    <a:p>
                      <a:pPr marL="6985" marR="5080" indent="174625" algn="ctr">
                        <a:lnSpc>
                          <a:spcPct val="107000"/>
                        </a:lnSpc>
                        <a:spcAft>
                          <a:spcPts val="25"/>
                        </a:spcAft>
                      </a:pPr>
                      <a:r>
                        <a:rPr lang="en-US" sz="1400">
                          <a:effectLst/>
                        </a:rPr>
                        <a:t>Dio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79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635" marR="5080" indent="174625" algn="ctr">
                        <a:lnSpc>
                          <a:spcPct val="107000"/>
                        </a:lnSpc>
                        <a:spcAft>
                          <a:spcPts val="25"/>
                        </a:spcAft>
                      </a:pPr>
                      <a:r>
                        <a:rPr lang="en-US" sz="1400">
                          <a:effectLst/>
                        </a:rPr>
                        <a:t>179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1270" indent="174625" algn="ctr">
                        <a:lnSpc>
                          <a:spcPct val="107000"/>
                        </a:lnSpc>
                        <a:spcAft>
                          <a:spcPts val="25"/>
                        </a:spcAft>
                      </a:pPr>
                      <a:r>
                        <a:rPr lang="en-US" sz="1400">
                          <a:effectLst/>
                        </a:rPr>
                        <a:t>152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162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180340" marR="5080" indent="174625" algn="ctr">
                        <a:lnSpc>
                          <a:spcPct val="107000"/>
                        </a:lnSpc>
                        <a:spcAft>
                          <a:spcPts val="25"/>
                        </a:spcAft>
                      </a:pPr>
                      <a:r>
                        <a:rPr lang="en-US" sz="1400">
                          <a:effectLst/>
                        </a:rPr>
                        <a:t>102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tc>
                  <a:txBody>
                    <a:bodyPr/>
                    <a:lstStyle/>
                    <a:p>
                      <a:pPr marL="635" marR="5080" indent="174625" algn="ctr">
                        <a:lnSpc>
                          <a:spcPct val="107000"/>
                        </a:lnSpc>
                        <a:spcAft>
                          <a:spcPts val="25"/>
                        </a:spcAft>
                      </a:pPr>
                      <a:r>
                        <a:rPr lang="en-US" sz="1400" dirty="0">
                          <a:effectLst/>
                        </a:rPr>
                        <a:t>141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73025" marR="73025" marT="17780" marB="0"/>
                </a:tc>
                <a:extLst>
                  <a:ext uri="{0D108BD9-81ED-4DB2-BD59-A6C34878D82A}">
                    <a16:rowId xmlns:a16="http://schemas.microsoft.com/office/drawing/2014/main" val="4225305602"/>
                  </a:ext>
                </a:extLst>
              </a:tr>
            </a:tbl>
          </a:graphicData>
        </a:graphic>
      </p:graphicFrame>
      <p:graphicFrame>
        <p:nvGraphicFramePr>
          <p:cNvPr id="5" name="Tabella 4">
            <a:extLst>
              <a:ext uri="{FF2B5EF4-FFF2-40B4-BE49-F238E27FC236}">
                <a16:creationId xmlns:a16="http://schemas.microsoft.com/office/drawing/2014/main" id="{314FFD57-64B8-4AF6-858B-BDFEBDF79464}"/>
              </a:ext>
            </a:extLst>
          </p:cNvPr>
          <p:cNvGraphicFramePr>
            <a:graphicFrameLocks noGrp="1"/>
          </p:cNvGraphicFramePr>
          <p:nvPr/>
        </p:nvGraphicFramePr>
        <p:xfrm>
          <a:off x="337160" y="3966487"/>
          <a:ext cx="8808402" cy="2389863"/>
        </p:xfrm>
        <a:graphic>
          <a:graphicData uri="http://schemas.openxmlformats.org/drawingml/2006/table">
            <a:tbl>
              <a:tblPr firstRow="1" firstCol="1" bandRow="1">
                <a:tableStyleId>{5C22544A-7EE6-4342-B048-85BDC9FD1C3A}</a:tableStyleId>
              </a:tblPr>
              <a:tblGrid>
                <a:gridCol w="1055687">
                  <a:extLst>
                    <a:ext uri="{9D8B030D-6E8A-4147-A177-3AD203B41FA5}">
                      <a16:colId xmlns:a16="http://schemas.microsoft.com/office/drawing/2014/main" val="1899081995"/>
                    </a:ext>
                  </a:extLst>
                </a:gridCol>
                <a:gridCol w="718820">
                  <a:extLst>
                    <a:ext uri="{9D8B030D-6E8A-4147-A177-3AD203B41FA5}">
                      <a16:colId xmlns:a16="http://schemas.microsoft.com/office/drawing/2014/main" val="3118062480"/>
                    </a:ext>
                  </a:extLst>
                </a:gridCol>
                <a:gridCol w="824865">
                  <a:extLst>
                    <a:ext uri="{9D8B030D-6E8A-4147-A177-3AD203B41FA5}">
                      <a16:colId xmlns:a16="http://schemas.microsoft.com/office/drawing/2014/main" val="1490046544"/>
                    </a:ext>
                  </a:extLst>
                </a:gridCol>
                <a:gridCol w="1140777">
                  <a:extLst>
                    <a:ext uri="{9D8B030D-6E8A-4147-A177-3AD203B41FA5}">
                      <a16:colId xmlns:a16="http://schemas.microsoft.com/office/drawing/2014/main" val="3578941890"/>
                    </a:ext>
                  </a:extLst>
                </a:gridCol>
                <a:gridCol w="732790">
                  <a:extLst>
                    <a:ext uri="{9D8B030D-6E8A-4147-A177-3AD203B41FA5}">
                      <a16:colId xmlns:a16="http://schemas.microsoft.com/office/drawing/2014/main" val="1429810769"/>
                    </a:ext>
                  </a:extLst>
                </a:gridCol>
                <a:gridCol w="824230">
                  <a:extLst>
                    <a:ext uri="{9D8B030D-6E8A-4147-A177-3AD203B41FA5}">
                      <a16:colId xmlns:a16="http://schemas.microsoft.com/office/drawing/2014/main" val="2745721752"/>
                    </a:ext>
                  </a:extLst>
                </a:gridCol>
                <a:gridCol w="1141413">
                  <a:extLst>
                    <a:ext uri="{9D8B030D-6E8A-4147-A177-3AD203B41FA5}">
                      <a16:colId xmlns:a16="http://schemas.microsoft.com/office/drawing/2014/main" val="2719838849"/>
                    </a:ext>
                  </a:extLst>
                </a:gridCol>
                <a:gridCol w="732790">
                  <a:extLst>
                    <a:ext uri="{9D8B030D-6E8A-4147-A177-3AD203B41FA5}">
                      <a16:colId xmlns:a16="http://schemas.microsoft.com/office/drawing/2014/main" val="824747200"/>
                    </a:ext>
                  </a:extLst>
                </a:gridCol>
                <a:gridCol w="824865">
                  <a:extLst>
                    <a:ext uri="{9D8B030D-6E8A-4147-A177-3AD203B41FA5}">
                      <a16:colId xmlns:a16="http://schemas.microsoft.com/office/drawing/2014/main" val="612918144"/>
                    </a:ext>
                  </a:extLst>
                </a:gridCol>
                <a:gridCol w="812165">
                  <a:extLst>
                    <a:ext uri="{9D8B030D-6E8A-4147-A177-3AD203B41FA5}">
                      <a16:colId xmlns:a16="http://schemas.microsoft.com/office/drawing/2014/main" val="2982843183"/>
                    </a:ext>
                  </a:extLst>
                </a:gridCol>
              </a:tblGrid>
              <a:tr h="255563">
                <a:tc rowSpan="2">
                  <a:txBody>
                    <a:bodyPr/>
                    <a:lstStyle/>
                    <a:p>
                      <a:pPr marL="47625" marR="5080" indent="174625" algn="ctr">
                        <a:lnSpc>
                          <a:spcPct val="107000"/>
                        </a:lnSpc>
                        <a:spcAft>
                          <a:spcPts val="25"/>
                        </a:spcAft>
                      </a:pPr>
                      <a:r>
                        <a:rPr lang="it-IT" sz="1400" dirty="0">
                          <a:effectLst/>
                        </a:rPr>
                        <a:t> </a:t>
                      </a:r>
                    </a:p>
                    <a:p>
                      <a:pPr marL="47625" marR="5080" indent="174625" algn="ctr">
                        <a:lnSpc>
                          <a:spcPct val="107000"/>
                        </a:lnSpc>
                        <a:spcAft>
                          <a:spcPts val="25"/>
                        </a:spcAft>
                      </a:pPr>
                      <a:r>
                        <a:rPr lang="en-US" sz="1400" dirty="0">
                          <a:effectLst/>
                        </a:rPr>
                        <a:t> </a:t>
                      </a:r>
                      <a:endParaRPr lang="it-IT" sz="1400" dirty="0">
                        <a:effectLst/>
                      </a:endParaRPr>
                    </a:p>
                    <a:p>
                      <a:pPr marL="91440" marR="5080" indent="174625" algn="l">
                        <a:lnSpc>
                          <a:spcPct val="107000"/>
                        </a:lnSpc>
                        <a:spcAft>
                          <a:spcPts val="25"/>
                        </a:spcAft>
                      </a:pPr>
                      <a:r>
                        <a:rPr lang="en-US" sz="1400" dirty="0">
                          <a:effectLst/>
                        </a:rPr>
                        <a:t>Lemma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80340" marR="5080" indent="174625" algn="l">
                        <a:lnSpc>
                          <a:spcPct val="107000"/>
                        </a:lnSpc>
                        <a:spcAft>
                          <a:spcPts val="25"/>
                        </a:spcAft>
                      </a:pP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gridSpan="2">
                  <a:txBody>
                    <a:bodyPr/>
                    <a:lstStyle/>
                    <a:p>
                      <a:pPr marL="164465" marR="5080" indent="174625" algn="l">
                        <a:lnSpc>
                          <a:spcPct val="107000"/>
                        </a:lnSpc>
                        <a:spcAft>
                          <a:spcPts val="25"/>
                        </a:spcAft>
                      </a:pPr>
                      <a:r>
                        <a:rPr lang="en-US" sz="1400">
                          <a:effectLst/>
                        </a:rPr>
                        <a:t>18-34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hMerge="1">
                  <a:txBody>
                    <a:bodyPr/>
                    <a:lstStyle/>
                    <a:p>
                      <a:endParaRPr lang="it-IT"/>
                    </a:p>
                  </a:txBody>
                  <a:tcPr/>
                </a:tc>
                <a:tc>
                  <a:txBody>
                    <a:bodyPr/>
                    <a:lstStyle/>
                    <a:p>
                      <a:pPr marL="180340" marR="5080" indent="174625" algn="l">
                        <a:lnSpc>
                          <a:spcPct val="107000"/>
                        </a:lnSpc>
                        <a:spcAft>
                          <a:spcPts val="800"/>
                        </a:spcAft>
                      </a:pPr>
                      <a:r>
                        <a:rPr lang="en-US" sz="1400">
                          <a:effectLst/>
                        </a:rPr>
                        <a:t>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gridSpan="2">
                  <a:txBody>
                    <a:bodyPr/>
                    <a:lstStyle/>
                    <a:p>
                      <a:pPr marL="164465" marR="5080" indent="174625" algn="l">
                        <a:lnSpc>
                          <a:spcPct val="107000"/>
                        </a:lnSpc>
                        <a:spcAft>
                          <a:spcPts val="25"/>
                        </a:spcAft>
                      </a:pPr>
                      <a:r>
                        <a:rPr lang="en-US" sz="1400">
                          <a:effectLst/>
                        </a:rPr>
                        <a:t>35-54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hMerge="1">
                  <a:txBody>
                    <a:bodyPr/>
                    <a:lstStyle/>
                    <a:p>
                      <a:endParaRPr lang="it-IT"/>
                    </a:p>
                  </a:txBody>
                  <a:tcPr/>
                </a:tc>
                <a:tc>
                  <a:txBody>
                    <a:bodyPr/>
                    <a:lstStyle/>
                    <a:p>
                      <a:pPr marL="180340" marR="5080" indent="174625" algn="l">
                        <a:lnSpc>
                          <a:spcPct val="107000"/>
                        </a:lnSpc>
                        <a:spcAft>
                          <a:spcPts val="800"/>
                        </a:spcAft>
                      </a:pPr>
                      <a:r>
                        <a:rPr lang="en-US" sz="1400">
                          <a:effectLst/>
                        </a:rPr>
                        <a:t>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gridSpan="2">
                  <a:txBody>
                    <a:bodyPr/>
                    <a:lstStyle/>
                    <a:p>
                      <a:pPr marL="164465" marR="5080" indent="174625" algn="l">
                        <a:lnSpc>
                          <a:spcPct val="107000"/>
                        </a:lnSpc>
                        <a:spcAft>
                          <a:spcPts val="25"/>
                        </a:spcAft>
                      </a:pPr>
                      <a:r>
                        <a:rPr lang="en-US" sz="1400">
                          <a:effectLst/>
                        </a:rPr>
                        <a:t>55-74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hMerge="1">
                  <a:txBody>
                    <a:bodyPr/>
                    <a:lstStyle/>
                    <a:p>
                      <a:endParaRPr lang="it-IT"/>
                    </a:p>
                  </a:txBody>
                  <a:tcPr/>
                </a:tc>
                <a:extLst>
                  <a:ext uri="{0D108BD9-81ED-4DB2-BD59-A6C34878D82A}">
                    <a16:rowId xmlns:a16="http://schemas.microsoft.com/office/drawing/2014/main" val="3378123551"/>
                  </a:ext>
                </a:extLst>
              </a:tr>
              <a:tr h="443076">
                <a:tc vMerge="1">
                  <a:txBody>
                    <a:bodyPr/>
                    <a:lstStyle/>
                    <a:p>
                      <a:endParaRPr lang="it-IT"/>
                    </a:p>
                  </a:txBody>
                  <a:tcPr/>
                </a:tc>
                <a:tc>
                  <a:txBody>
                    <a:bodyPr/>
                    <a:lstStyle/>
                    <a:p>
                      <a:pPr marL="180340" marR="5080" indent="174625" algn="just">
                        <a:lnSpc>
                          <a:spcPct val="107000"/>
                        </a:lnSpc>
                        <a:spcAft>
                          <a:spcPts val="25"/>
                        </a:spcAft>
                      </a:pPr>
                      <a:r>
                        <a:rPr lang="en-US" sz="1400">
                          <a:effectLst/>
                        </a:rPr>
                        <a:t> Nord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6510" marR="5080" indent="174625" algn="ctr">
                        <a:lnSpc>
                          <a:spcPct val="107000"/>
                        </a:lnSpc>
                        <a:spcAft>
                          <a:spcPts val="25"/>
                        </a:spcAft>
                      </a:pPr>
                      <a:r>
                        <a:rPr lang="en-US" sz="1400">
                          <a:effectLst/>
                        </a:rPr>
                        <a:t>Centro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29210" marR="5080" indent="174625" algn="ctr">
                        <a:lnSpc>
                          <a:spcPct val="107000"/>
                        </a:lnSpc>
                        <a:spcAft>
                          <a:spcPts val="25"/>
                        </a:spcAft>
                      </a:pPr>
                      <a:r>
                        <a:rPr lang="en-US" sz="1400" dirty="0">
                          <a:effectLst/>
                        </a:rPr>
                        <a:t>Sud e </a:t>
                      </a:r>
                      <a:r>
                        <a:rPr lang="en-US" sz="1400" dirty="0" err="1">
                          <a:effectLst/>
                        </a:rPr>
                        <a:t>Isole</a:t>
                      </a: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45085" marR="5080" indent="174625" algn="just">
                        <a:lnSpc>
                          <a:spcPct val="107000"/>
                        </a:lnSpc>
                        <a:spcAft>
                          <a:spcPts val="25"/>
                        </a:spcAft>
                      </a:pPr>
                      <a:r>
                        <a:rPr lang="en-US" sz="1400" dirty="0">
                          <a:effectLst/>
                        </a:rPr>
                        <a:t>Nord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dirty="0">
                          <a:effectLst/>
                        </a:rPr>
                        <a:t>Centro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29845" marR="5080" indent="174625" algn="ctr">
                        <a:lnSpc>
                          <a:spcPct val="107000"/>
                        </a:lnSpc>
                        <a:spcAft>
                          <a:spcPts val="25"/>
                        </a:spcAft>
                      </a:pPr>
                      <a:r>
                        <a:rPr lang="en-US" sz="1400" dirty="0">
                          <a:effectLst/>
                        </a:rPr>
                        <a:t>Sud e </a:t>
                      </a:r>
                      <a:r>
                        <a:rPr lang="en-US" sz="1400" dirty="0" err="1">
                          <a:effectLst/>
                        </a:rPr>
                        <a:t>Isole</a:t>
                      </a:r>
                      <a:r>
                        <a:rPr lang="en-US" sz="1400" dirty="0">
                          <a:effectLst/>
                        </a:rPr>
                        <a:t>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45085" marR="5080" indent="174625" algn="just">
                        <a:lnSpc>
                          <a:spcPct val="107000"/>
                        </a:lnSpc>
                        <a:spcAft>
                          <a:spcPts val="25"/>
                        </a:spcAft>
                      </a:pPr>
                      <a:r>
                        <a:rPr lang="en-US" sz="1400">
                          <a:effectLst/>
                        </a:rPr>
                        <a:t>Nord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6510" marR="5080" indent="174625" algn="ctr">
                        <a:lnSpc>
                          <a:spcPct val="107000"/>
                        </a:lnSpc>
                        <a:spcAft>
                          <a:spcPts val="25"/>
                        </a:spcAft>
                      </a:pPr>
                      <a:r>
                        <a:rPr lang="en-US" sz="1400">
                          <a:effectLst/>
                        </a:rPr>
                        <a:t>Centro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29210" marR="5080" indent="174625" algn="ctr">
                        <a:lnSpc>
                          <a:spcPct val="107000"/>
                        </a:lnSpc>
                        <a:spcAft>
                          <a:spcPts val="25"/>
                        </a:spcAft>
                      </a:pPr>
                      <a:r>
                        <a:rPr lang="en-US" sz="1400">
                          <a:effectLst/>
                        </a:rPr>
                        <a:t>Sud e Isole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extLst>
                  <a:ext uri="{0D108BD9-81ED-4DB2-BD59-A6C34878D82A}">
                    <a16:rowId xmlns:a16="http://schemas.microsoft.com/office/drawing/2014/main" val="4264627086"/>
                  </a:ext>
                </a:extLst>
              </a:tr>
              <a:tr h="419783">
                <a:tc>
                  <a:txBody>
                    <a:bodyPr/>
                    <a:lstStyle/>
                    <a:p>
                      <a:pPr marL="17780" marR="5080" indent="174625" algn="ctr">
                        <a:lnSpc>
                          <a:spcPct val="107000"/>
                        </a:lnSpc>
                        <a:spcAft>
                          <a:spcPts val="25"/>
                        </a:spcAft>
                      </a:pPr>
                      <a:r>
                        <a:rPr lang="en-US" sz="1400">
                          <a:effectLst/>
                        </a:rPr>
                        <a:t>Chiesa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80340" marR="5080" indent="174625" algn="l">
                        <a:lnSpc>
                          <a:spcPct val="107000"/>
                        </a:lnSpc>
                        <a:spcAft>
                          <a:spcPts val="25"/>
                        </a:spcAft>
                      </a:pPr>
                      <a:r>
                        <a:rPr lang="en-US" sz="1400">
                          <a:effectLst/>
                        </a:rPr>
                        <a:t> 87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dirty="0">
                          <a:effectLst/>
                        </a:rPr>
                        <a:t>148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99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76835" marR="5080" indent="174625" algn="l">
                        <a:lnSpc>
                          <a:spcPct val="107000"/>
                        </a:lnSpc>
                        <a:spcAft>
                          <a:spcPts val="25"/>
                        </a:spcAft>
                      </a:pPr>
                      <a:r>
                        <a:rPr lang="en-US" sz="1400" dirty="0">
                          <a:effectLst/>
                        </a:rPr>
                        <a:t>120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240" marR="5080" indent="174625" algn="ctr">
                        <a:lnSpc>
                          <a:spcPct val="107000"/>
                        </a:lnSpc>
                        <a:spcAft>
                          <a:spcPts val="25"/>
                        </a:spcAft>
                      </a:pPr>
                      <a:r>
                        <a:rPr lang="en-US" sz="1400">
                          <a:effectLst/>
                        </a:rPr>
                        <a:t>183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780" marR="5080" indent="174625" algn="ctr">
                        <a:lnSpc>
                          <a:spcPct val="107000"/>
                        </a:lnSpc>
                        <a:spcAft>
                          <a:spcPts val="25"/>
                        </a:spcAft>
                      </a:pPr>
                      <a:r>
                        <a:rPr lang="en-US" sz="1400">
                          <a:effectLst/>
                        </a:rPr>
                        <a:t>44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dirty="0">
                          <a:effectLst/>
                        </a:rPr>
                        <a:t>46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165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240" marR="5080" indent="174625" algn="ctr">
                        <a:lnSpc>
                          <a:spcPct val="107000"/>
                        </a:lnSpc>
                        <a:spcAft>
                          <a:spcPts val="25"/>
                        </a:spcAft>
                      </a:pPr>
                      <a:r>
                        <a:rPr lang="en-US" sz="1400">
                          <a:effectLst/>
                        </a:rPr>
                        <a:t>191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extLst>
                  <a:ext uri="{0D108BD9-81ED-4DB2-BD59-A6C34878D82A}">
                    <a16:rowId xmlns:a16="http://schemas.microsoft.com/office/drawing/2014/main" val="3877916713"/>
                  </a:ext>
                </a:extLst>
              </a:tr>
              <a:tr h="419783">
                <a:tc>
                  <a:txBody>
                    <a:bodyPr/>
                    <a:lstStyle/>
                    <a:p>
                      <a:pPr marL="21590" marR="3175" indent="174625" algn="ctr">
                        <a:lnSpc>
                          <a:spcPct val="107000"/>
                        </a:lnSpc>
                        <a:spcAft>
                          <a:spcPts val="25"/>
                        </a:spcAft>
                      </a:pPr>
                      <a:r>
                        <a:rPr lang="en-US" sz="1400">
                          <a:effectLst/>
                        </a:rPr>
                        <a:t>Religione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80340" marR="5080" indent="174625" algn="l">
                        <a:lnSpc>
                          <a:spcPct val="107000"/>
                        </a:lnSpc>
                        <a:spcAft>
                          <a:spcPts val="25"/>
                        </a:spcAft>
                      </a:pPr>
                      <a:r>
                        <a:rPr lang="en-US" sz="1400">
                          <a:effectLst/>
                        </a:rPr>
                        <a:t> 68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145" marR="5080" indent="174625" algn="ctr">
                        <a:lnSpc>
                          <a:spcPct val="107000"/>
                        </a:lnSpc>
                        <a:spcAft>
                          <a:spcPts val="25"/>
                        </a:spcAft>
                      </a:pPr>
                      <a:r>
                        <a:rPr lang="en-US" sz="1400">
                          <a:effectLst/>
                        </a:rPr>
                        <a:t>67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91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76835" marR="5080" indent="174625" algn="l">
                        <a:lnSpc>
                          <a:spcPct val="107000"/>
                        </a:lnSpc>
                        <a:spcAft>
                          <a:spcPts val="25"/>
                        </a:spcAft>
                      </a:pPr>
                      <a:r>
                        <a:rPr lang="en-US" sz="1400">
                          <a:effectLst/>
                        </a:rPr>
                        <a:t>139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240" marR="5080" indent="174625" algn="ctr">
                        <a:lnSpc>
                          <a:spcPct val="107000"/>
                        </a:lnSpc>
                        <a:spcAft>
                          <a:spcPts val="25"/>
                        </a:spcAft>
                      </a:pPr>
                      <a:r>
                        <a:rPr lang="en-US" sz="1400">
                          <a:effectLst/>
                        </a:rPr>
                        <a:t>344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780" marR="5080" indent="174625" algn="ctr">
                        <a:lnSpc>
                          <a:spcPct val="107000"/>
                        </a:lnSpc>
                        <a:spcAft>
                          <a:spcPts val="25"/>
                        </a:spcAft>
                      </a:pPr>
                      <a:r>
                        <a:rPr lang="en-US" sz="1400">
                          <a:effectLst/>
                        </a:rPr>
                        <a:t>30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dirty="0">
                          <a:effectLst/>
                        </a:rPr>
                        <a:t>46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145" marR="5080" indent="174625" algn="ctr">
                        <a:lnSpc>
                          <a:spcPct val="107000"/>
                        </a:lnSpc>
                        <a:spcAft>
                          <a:spcPts val="25"/>
                        </a:spcAft>
                      </a:pPr>
                      <a:r>
                        <a:rPr lang="en-US" sz="1400">
                          <a:effectLst/>
                        </a:rPr>
                        <a:t>41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57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extLst>
                  <a:ext uri="{0D108BD9-81ED-4DB2-BD59-A6C34878D82A}">
                    <a16:rowId xmlns:a16="http://schemas.microsoft.com/office/drawing/2014/main" val="4024502217"/>
                  </a:ext>
                </a:extLst>
              </a:tr>
              <a:tr h="419783">
                <a:tc>
                  <a:txBody>
                    <a:bodyPr/>
                    <a:lstStyle/>
                    <a:p>
                      <a:pPr marL="17780" marR="5080" indent="174625" algn="ctr">
                        <a:lnSpc>
                          <a:spcPct val="107000"/>
                        </a:lnSpc>
                        <a:spcAft>
                          <a:spcPts val="25"/>
                        </a:spcAft>
                      </a:pPr>
                      <a:r>
                        <a:rPr lang="en-US" sz="1400">
                          <a:effectLst/>
                        </a:rPr>
                        <a:t>Credo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80340" marR="5080" indent="174625" algn="l">
                        <a:lnSpc>
                          <a:spcPct val="107000"/>
                        </a:lnSpc>
                        <a:spcAft>
                          <a:spcPts val="25"/>
                        </a:spcAft>
                      </a:pPr>
                      <a:r>
                        <a:rPr lang="en-US" sz="1400">
                          <a:effectLst/>
                        </a:rPr>
                        <a:t> 90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145" marR="5080" indent="174625" algn="ctr">
                        <a:lnSpc>
                          <a:spcPct val="107000"/>
                        </a:lnSpc>
                        <a:spcAft>
                          <a:spcPts val="25"/>
                        </a:spcAft>
                      </a:pPr>
                      <a:r>
                        <a:rPr lang="en-US" sz="1400">
                          <a:effectLst/>
                        </a:rPr>
                        <a:t>58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98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83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240" marR="5080" indent="174625" algn="ctr">
                        <a:lnSpc>
                          <a:spcPct val="107000"/>
                        </a:lnSpc>
                        <a:spcAft>
                          <a:spcPts val="25"/>
                        </a:spcAft>
                      </a:pPr>
                      <a:r>
                        <a:rPr lang="en-US" sz="1400">
                          <a:effectLst/>
                        </a:rPr>
                        <a:t>103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780" marR="5080" indent="174625" algn="ctr">
                        <a:lnSpc>
                          <a:spcPct val="107000"/>
                        </a:lnSpc>
                        <a:spcAft>
                          <a:spcPts val="25"/>
                        </a:spcAft>
                      </a:pPr>
                      <a:r>
                        <a:rPr lang="en-US" sz="1400">
                          <a:effectLst/>
                        </a:rPr>
                        <a:t>98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57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145" marR="5080" indent="174625" algn="ctr">
                        <a:lnSpc>
                          <a:spcPct val="107000"/>
                        </a:lnSpc>
                        <a:spcAft>
                          <a:spcPts val="25"/>
                        </a:spcAft>
                      </a:pPr>
                      <a:r>
                        <a:rPr lang="en-US" sz="1400" dirty="0">
                          <a:effectLst/>
                        </a:rPr>
                        <a:t>94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72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extLst>
                  <a:ext uri="{0D108BD9-81ED-4DB2-BD59-A6C34878D82A}">
                    <a16:rowId xmlns:a16="http://schemas.microsoft.com/office/drawing/2014/main" val="811002163"/>
                  </a:ext>
                </a:extLst>
              </a:tr>
              <a:tr h="419783">
                <a:tc>
                  <a:txBody>
                    <a:bodyPr/>
                    <a:lstStyle/>
                    <a:p>
                      <a:pPr marL="17780" marR="5080" indent="174625" algn="ctr">
                        <a:lnSpc>
                          <a:spcPct val="107000"/>
                        </a:lnSpc>
                        <a:spcAft>
                          <a:spcPts val="25"/>
                        </a:spcAft>
                      </a:pPr>
                      <a:r>
                        <a:rPr lang="en-US" sz="1400">
                          <a:effectLst/>
                        </a:rPr>
                        <a:t>Dio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80340" marR="5080" indent="174625" algn="l">
                        <a:lnSpc>
                          <a:spcPct val="107000"/>
                        </a:lnSpc>
                        <a:spcAft>
                          <a:spcPts val="25"/>
                        </a:spcAft>
                      </a:pPr>
                      <a:r>
                        <a:rPr lang="en-US" sz="1400">
                          <a:effectLst/>
                        </a:rPr>
                        <a:t> 48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139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71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65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240" marR="5080" indent="174625" algn="ctr">
                        <a:lnSpc>
                          <a:spcPct val="107000"/>
                        </a:lnSpc>
                        <a:spcAft>
                          <a:spcPts val="25"/>
                        </a:spcAft>
                      </a:pPr>
                      <a:r>
                        <a:rPr lang="en-US" sz="1400">
                          <a:effectLst/>
                        </a:rPr>
                        <a:t>173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780" marR="5080" indent="174625" algn="ctr">
                        <a:lnSpc>
                          <a:spcPct val="107000"/>
                        </a:lnSpc>
                        <a:spcAft>
                          <a:spcPts val="25"/>
                        </a:spcAft>
                      </a:pPr>
                      <a:r>
                        <a:rPr lang="en-US" sz="1400">
                          <a:effectLst/>
                        </a:rPr>
                        <a:t>53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a:effectLst/>
                        </a:rPr>
                        <a:t>80 </a:t>
                      </a:r>
                      <a:endParaRPr lang="it-IT" sz="140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7145" marR="5080" indent="174625" algn="ctr">
                        <a:lnSpc>
                          <a:spcPct val="107000"/>
                        </a:lnSpc>
                        <a:spcAft>
                          <a:spcPts val="25"/>
                        </a:spcAft>
                      </a:pPr>
                      <a:r>
                        <a:rPr lang="en-US" sz="1400" dirty="0">
                          <a:effectLst/>
                        </a:rPr>
                        <a:t>74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tc>
                  <a:txBody>
                    <a:bodyPr/>
                    <a:lstStyle/>
                    <a:p>
                      <a:pPr marL="15875" marR="5080" indent="174625" algn="ctr">
                        <a:lnSpc>
                          <a:spcPct val="107000"/>
                        </a:lnSpc>
                        <a:spcAft>
                          <a:spcPts val="25"/>
                        </a:spcAft>
                      </a:pPr>
                      <a:r>
                        <a:rPr lang="en-US" sz="1400" dirty="0">
                          <a:effectLst/>
                        </a:rPr>
                        <a:t>77 </a:t>
                      </a:r>
                      <a:endParaRPr lang="it-IT" sz="1400" dirty="0">
                        <a:solidFill>
                          <a:srgbClr val="0D0D0D"/>
                        </a:solidFill>
                        <a:effectLst/>
                        <a:latin typeface="Times New Roman" panose="02020603050405020304" pitchFamily="18" charset="0"/>
                        <a:ea typeface="Times New Roman" panose="02020603050405020304" pitchFamily="18" charset="0"/>
                      </a:endParaRPr>
                    </a:p>
                  </a:txBody>
                  <a:tcPr marL="0" marR="15875" marT="13335" marB="0"/>
                </a:tc>
                <a:extLst>
                  <a:ext uri="{0D108BD9-81ED-4DB2-BD59-A6C34878D82A}">
                    <a16:rowId xmlns:a16="http://schemas.microsoft.com/office/drawing/2014/main" val="2175384384"/>
                  </a:ext>
                </a:extLst>
              </a:tr>
            </a:tbl>
          </a:graphicData>
        </a:graphic>
      </p:graphicFrame>
      <p:sp>
        <p:nvSpPr>
          <p:cNvPr id="6" name="Segnaposto numero diapositiva 5">
            <a:extLst>
              <a:ext uri="{FF2B5EF4-FFF2-40B4-BE49-F238E27FC236}">
                <a16:creationId xmlns:a16="http://schemas.microsoft.com/office/drawing/2014/main" id="{DB766B8A-ED93-994C-969B-A1A942935100}"/>
              </a:ext>
            </a:extLst>
          </p:cNvPr>
          <p:cNvSpPr>
            <a:spLocks noGrp="1"/>
          </p:cNvSpPr>
          <p:nvPr>
            <p:ph type="sldNum" sz="quarter" idx="12"/>
          </p:nvPr>
        </p:nvSpPr>
        <p:spPr/>
        <p:txBody>
          <a:bodyPr/>
          <a:lstStyle/>
          <a:p>
            <a:fld id="{C3DB2ADC-AF19-4574-8C10-79B5B04FCA27}" type="slidenum">
              <a:rPr lang="en-US" smtClean="0"/>
              <a:t>6</a:t>
            </a:fld>
            <a:endParaRPr lang="en-US"/>
          </a:p>
        </p:txBody>
      </p:sp>
    </p:spTree>
    <p:extLst>
      <p:ext uri="{BB962C8B-B14F-4D97-AF65-F5344CB8AC3E}">
        <p14:creationId xmlns:p14="http://schemas.microsoft.com/office/powerpoint/2010/main" val="198012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440954-DF93-441F-81DB-FEEED533BFF5}"/>
              </a:ext>
            </a:extLst>
          </p:cNvPr>
          <p:cNvSpPr>
            <a:spLocks noGrp="1"/>
          </p:cNvSpPr>
          <p:nvPr>
            <p:ph type="title"/>
          </p:nvPr>
        </p:nvSpPr>
        <p:spPr>
          <a:xfrm>
            <a:off x="617411" y="2667681"/>
            <a:ext cx="10632067" cy="2852737"/>
          </a:xfrm>
        </p:spPr>
        <p:txBody>
          <a:bodyPr>
            <a:normAutofit fontScale="90000"/>
          </a:bodyPr>
          <a:lstStyle/>
          <a:p>
            <a:pPr lvl="0">
              <a:lnSpc>
                <a:spcPct val="103000"/>
              </a:lnSpc>
              <a:spcAft>
                <a:spcPts val="50"/>
              </a:spcAft>
            </a:pPr>
            <a:r>
              <a:rPr lang="en-US" sz="2700" b="1" dirty="0">
                <a:solidFill>
                  <a:srgbClr val="0D0D0D"/>
                </a:solidFill>
                <a:effectLst/>
                <a:latin typeface="Times New Roman" panose="02020603050405020304" pitchFamily="18" charset="0"/>
                <a:ea typeface="Times New Roman" panose="02020603050405020304" pitchFamily="18" charset="0"/>
              </a:rPr>
              <a:t>3. </a:t>
            </a:r>
            <a:r>
              <a:rPr lang="en-US" sz="2700" b="1" dirty="0" err="1">
                <a:solidFill>
                  <a:srgbClr val="0D0D0D"/>
                </a:solidFill>
                <a:effectLst/>
                <a:latin typeface="Times New Roman" panose="02020603050405020304" pitchFamily="18" charset="0"/>
                <a:ea typeface="Times New Roman" panose="02020603050405020304" pitchFamily="18" charset="0"/>
              </a:rPr>
              <a:t>Analisi</a:t>
            </a:r>
            <a:r>
              <a:rPr lang="en-US" sz="2700" b="1" dirty="0">
                <a:solidFill>
                  <a:srgbClr val="0D0D0D"/>
                </a:solidFill>
                <a:effectLst/>
                <a:latin typeface="Times New Roman" panose="02020603050405020304" pitchFamily="18" charset="0"/>
                <a:ea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rPr>
              <a:t>dello</a:t>
            </a:r>
            <a:r>
              <a:rPr lang="en-US" sz="2700" b="1" dirty="0">
                <a:solidFill>
                  <a:srgbClr val="0D0D0D"/>
                </a:solidFill>
                <a:effectLst/>
                <a:latin typeface="Times New Roman" panose="02020603050405020304" pitchFamily="18" charset="0"/>
                <a:ea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rPr>
              <a:t>spazio</a:t>
            </a:r>
            <a:r>
              <a:rPr lang="en-US" sz="2700" b="1" dirty="0">
                <a:solidFill>
                  <a:srgbClr val="0D0D0D"/>
                </a:solidFill>
                <a:effectLst/>
                <a:latin typeface="Times New Roman" panose="02020603050405020304" pitchFamily="18" charset="0"/>
                <a:ea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rPr>
              <a:t>dei</a:t>
            </a:r>
            <a:r>
              <a:rPr lang="en-US" sz="2700" b="1" dirty="0">
                <a:solidFill>
                  <a:srgbClr val="0D0D0D"/>
                </a:solidFill>
                <a:effectLst/>
                <a:latin typeface="Times New Roman" panose="02020603050405020304" pitchFamily="18" charset="0"/>
                <a:ea typeface="Times New Roman" panose="02020603050405020304" pitchFamily="18" charset="0"/>
              </a:rPr>
              <a:t> termini</a:t>
            </a:r>
            <a:r>
              <a:rPr lang="it-IT" sz="2700" b="1" dirty="0">
                <a:solidFill>
                  <a:srgbClr val="0D0D0D"/>
                </a:solidFill>
                <a:effectLst/>
                <a:latin typeface="Times New Roman" panose="02020603050405020304" pitchFamily="18" charset="0"/>
                <a:ea typeface="Times New Roman" panose="02020603050405020304" pitchFamily="18" charset="0"/>
              </a:rPr>
              <a:t/>
            </a:r>
            <a:br>
              <a:rPr lang="it-IT" sz="2700" b="1" dirty="0">
                <a:solidFill>
                  <a:srgbClr val="0D0D0D"/>
                </a:solidFill>
                <a:effectLst/>
                <a:latin typeface="Times New Roman" panose="02020603050405020304" pitchFamily="18" charset="0"/>
                <a:ea typeface="Times New Roman" panose="02020603050405020304" pitchFamily="18" charset="0"/>
              </a:rPr>
            </a:br>
            <a:r>
              <a:rPr lang="en-US" sz="2700" b="1" dirty="0">
                <a:solidFill>
                  <a:srgbClr val="0D0D0D"/>
                </a:solidFill>
                <a:effectLst/>
                <a:latin typeface="Times New Roman" panose="02020603050405020304" pitchFamily="18" charset="0"/>
                <a:ea typeface="Times New Roman" panose="02020603050405020304" pitchFamily="18" charset="0"/>
              </a:rPr>
              <a:t>-</a:t>
            </a:r>
            <a:r>
              <a:rPr lang="en-US" sz="2700" b="0" dirty="0">
                <a:solidFill>
                  <a:srgbClr val="0D0D0D"/>
                </a:solidFill>
                <a:effectLst/>
                <a:latin typeface="Times New Roman" panose="02020603050405020304" pitchFamily="18" charset="0"/>
                <a:ea typeface="Times New Roman" panose="02020603050405020304" pitchFamily="18" charset="0"/>
              </a:rPr>
              <a:t>La </a:t>
            </a:r>
            <a:r>
              <a:rPr lang="en-US" sz="2700" b="0" dirty="0" err="1">
                <a:solidFill>
                  <a:srgbClr val="0D0D0D"/>
                </a:solidFill>
                <a:effectLst/>
                <a:latin typeface="Times New Roman" panose="02020603050405020304" pitchFamily="18" charset="0"/>
                <a:ea typeface="Times New Roman" panose="02020603050405020304" pitchFamily="18" charset="0"/>
              </a:rPr>
              <a:t>dimensione</a:t>
            </a:r>
            <a:r>
              <a:rPr lang="en-US" sz="2700" b="0" dirty="0">
                <a:solidFill>
                  <a:srgbClr val="0D0D0D"/>
                </a:solidFill>
                <a:effectLst/>
                <a:latin typeface="Times New Roman" panose="02020603050405020304" pitchFamily="18" charset="0"/>
                <a:ea typeface="Times New Roman" panose="02020603050405020304" pitchFamily="18" charset="0"/>
              </a:rPr>
              <a:t> religiosa: lo </a:t>
            </a:r>
            <a:r>
              <a:rPr lang="en-US" sz="2700" b="0" dirty="0" err="1">
                <a:solidFill>
                  <a:srgbClr val="0D0D0D"/>
                </a:solidFill>
                <a:effectLst/>
                <a:latin typeface="Times New Roman" panose="02020603050405020304" pitchFamily="18" charset="0"/>
                <a:ea typeface="Times New Roman" panose="02020603050405020304" pitchFamily="18" charset="0"/>
              </a:rPr>
              <a:t>spazio</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dei</a:t>
            </a:r>
            <a:r>
              <a:rPr lang="en-US" sz="2700" b="0" dirty="0">
                <a:solidFill>
                  <a:srgbClr val="0D0D0D"/>
                </a:solidFill>
                <a:effectLst/>
                <a:latin typeface="Times New Roman" panose="02020603050405020304" pitchFamily="18" charset="0"/>
                <a:ea typeface="Times New Roman" panose="02020603050405020304" pitchFamily="18" charset="0"/>
              </a:rPr>
              <a:t> termini </a:t>
            </a:r>
            <a:r>
              <a:rPr lang="en-US" sz="2700" b="0" dirty="0" err="1">
                <a:solidFill>
                  <a:srgbClr val="0D0D0D"/>
                </a:solidFill>
                <a:effectLst/>
                <a:latin typeface="Times New Roman" panose="02020603050405020304" pitchFamily="18" charset="0"/>
                <a:ea typeface="Times New Roman" panose="02020603050405020304" pitchFamily="18" charset="0"/>
              </a:rPr>
              <a:t>della</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religiosità</a:t>
            </a:r>
            <a:r>
              <a:rPr lang="it-IT" sz="2700" b="1" dirty="0">
                <a:solidFill>
                  <a:srgbClr val="0D0D0D"/>
                </a:solidFill>
                <a:effectLst/>
                <a:latin typeface="Times New Roman" panose="02020603050405020304" pitchFamily="18" charset="0"/>
                <a:ea typeface="Times New Roman" panose="02020603050405020304" pitchFamily="18" charset="0"/>
              </a:rPr>
              <a:t/>
            </a:r>
            <a:br>
              <a:rPr lang="it-IT" sz="2700" b="1" dirty="0">
                <a:solidFill>
                  <a:srgbClr val="0D0D0D"/>
                </a:solidFill>
                <a:effectLst/>
                <a:latin typeface="Times New Roman" panose="02020603050405020304" pitchFamily="18" charset="0"/>
                <a:ea typeface="Times New Roman" panose="02020603050405020304" pitchFamily="18" charset="0"/>
              </a:rPr>
            </a:br>
            <a:r>
              <a:rPr lang="en-US" sz="2700" b="1" dirty="0">
                <a:solidFill>
                  <a:srgbClr val="0D0D0D"/>
                </a:solidFill>
                <a:effectLst/>
                <a:latin typeface="Times New Roman" panose="02020603050405020304" pitchFamily="18" charset="0"/>
                <a:ea typeface="Times New Roman" panose="02020603050405020304" pitchFamily="18" charset="0"/>
              </a:rPr>
              <a:t>-</a:t>
            </a:r>
            <a:r>
              <a:rPr lang="en-US" sz="2700" b="0" dirty="0">
                <a:solidFill>
                  <a:srgbClr val="0D0D0D"/>
                </a:solidFill>
                <a:effectLst/>
                <a:latin typeface="Times New Roman" panose="02020603050405020304" pitchFamily="18" charset="0"/>
                <a:ea typeface="Times New Roman" panose="02020603050405020304" pitchFamily="18" charset="0"/>
              </a:rPr>
              <a:t> La </a:t>
            </a:r>
            <a:r>
              <a:rPr lang="en-US" sz="2700" b="0" dirty="0" err="1">
                <a:solidFill>
                  <a:srgbClr val="0D0D0D"/>
                </a:solidFill>
                <a:effectLst/>
                <a:latin typeface="Times New Roman" panose="02020603050405020304" pitchFamily="18" charset="0"/>
                <a:ea typeface="Times New Roman" panose="02020603050405020304" pitchFamily="18" charset="0"/>
              </a:rPr>
              <a:t>dimensione</a:t>
            </a:r>
            <a:r>
              <a:rPr lang="en-US" sz="2700" b="0" dirty="0">
                <a:solidFill>
                  <a:srgbClr val="0D0D0D"/>
                </a:solidFill>
                <a:effectLst/>
                <a:latin typeface="Times New Roman" panose="02020603050405020304" pitchFamily="18" charset="0"/>
                <a:ea typeface="Times New Roman" panose="02020603050405020304" pitchFamily="18" charset="0"/>
              </a:rPr>
              <a:t> religiosa e </a:t>
            </a:r>
            <a:r>
              <a:rPr lang="en-US" sz="2700" b="0" dirty="0" err="1">
                <a:solidFill>
                  <a:srgbClr val="0D0D0D"/>
                </a:solidFill>
                <a:effectLst/>
                <a:latin typeface="Times New Roman" panose="02020603050405020304" pitchFamily="18" charset="0"/>
                <a:ea typeface="Times New Roman" panose="02020603050405020304" pitchFamily="18" charset="0"/>
              </a:rPr>
              <a:t>i</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suoi</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spazi</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concettuali</a:t>
            </a:r>
            <a:r>
              <a:rPr lang="it-IT" sz="2700" b="1" dirty="0">
                <a:solidFill>
                  <a:srgbClr val="0D0D0D"/>
                </a:solidFill>
                <a:effectLst/>
                <a:latin typeface="Times New Roman" panose="02020603050405020304" pitchFamily="18" charset="0"/>
                <a:ea typeface="Times New Roman" panose="02020603050405020304" pitchFamily="18" charset="0"/>
              </a:rPr>
              <a:t/>
            </a:r>
            <a:br>
              <a:rPr lang="it-IT" sz="2700" b="1" dirty="0">
                <a:solidFill>
                  <a:srgbClr val="0D0D0D"/>
                </a:solidFill>
                <a:effectLst/>
                <a:latin typeface="Times New Roman" panose="02020603050405020304" pitchFamily="18" charset="0"/>
                <a:ea typeface="Times New Roman" panose="02020603050405020304" pitchFamily="18" charset="0"/>
              </a:rPr>
            </a:br>
            <a:r>
              <a:rPr lang="en-US" sz="2700" b="1" dirty="0">
                <a:solidFill>
                  <a:srgbClr val="0D0D0D"/>
                </a:solidFill>
                <a:effectLst/>
                <a:latin typeface="Times New Roman" panose="02020603050405020304" pitchFamily="18" charset="0"/>
                <a:ea typeface="Times New Roman" panose="02020603050405020304" pitchFamily="18" charset="0"/>
              </a:rPr>
              <a:t>-</a:t>
            </a:r>
            <a:r>
              <a:rPr lang="en-US" sz="2700" b="0" dirty="0">
                <a:solidFill>
                  <a:srgbClr val="0D0D0D"/>
                </a:solidFill>
                <a:effectLst/>
                <a:latin typeface="Times New Roman" panose="02020603050405020304" pitchFamily="18" charset="0"/>
                <a:ea typeface="Times New Roman" panose="02020603050405020304" pitchFamily="18" charset="0"/>
              </a:rPr>
              <a:t> La </a:t>
            </a:r>
            <a:r>
              <a:rPr lang="en-US" sz="2700" b="0" dirty="0" err="1">
                <a:solidFill>
                  <a:srgbClr val="0D0D0D"/>
                </a:solidFill>
                <a:effectLst/>
                <a:latin typeface="Times New Roman" panose="02020603050405020304" pitchFamily="18" charset="0"/>
                <a:ea typeface="Times New Roman" panose="02020603050405020304" pitchFamily="18" charset="0"/>
              </a:rPr>
              <a:t>dimensione</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dei</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riti</a:t>
            </a:r>
            <a:r>
              <a:rPr lang="it-IT" sz="2700" b="1" dirty="0">
                <a:solidFill>
                  <a:srgbClr val="0D0D0D"/>
                </a:solidFill>
                <a:effectLst/>
                <a:latin typeface="Times New Roman" panose="02020603050405020304" pitchFamily="18" charset="0"/>
                <a:ea typeface="Times New Roman" panose="02020603050405020304" pitchFamily="18" charset="0"/>
              </a:rPr>
              <a:t/>
            </a:r>
            <a:br>
              <a:rPr lang="it-IT" sz="2700" b="1" dirty="0">
                <a:solidFill>
                  <a:srgbClr val="0D0D0D"/>
                </a:solidFill>
                <a:effectLst/>
                <a:latin typeface="Times New Roman" panose="02020603050405020304" pitchFamily="18" charset="0"/>
                <a:ea typeface="Times New Roman" panose="02020603050405020304" pitchFamily="18" charset="0"/>
              </a:rPr>
            </a:br>
            <a:r>
              <a:rPr lang="en-US" sz="2700" b="1" dirty="0">
                <a:solidFill>
                  <a:srgbClr val="0D0D0D"/>
                </a:solidFill>
                <a:effectLst/>
                <a:latin typeface="Times New Roman" panose="02020603050405020304" pitchFamily="18" charset="0"/>
                <a:ea typeface="Times New Roman" panose="02020603050405020304" pitchFamily="18" charset="0"/>
              </a:rPr>
              <a:t>-</a:t>
            </a:r>
            <a:r>
              <a:rPr lang="en-US" sz="2700" b="0" dirty="0">
                <a:solidFill>
                  <a:srgbClr val="0D0D0D"/>
                </a:solidFill>
                <a:effectLst/>
                <a:latin typeface="Times New Roman" panose="02020603050405020304" pitchFamily="18" charset="0"/>
                <a:ea typeface="Times New Roman" panose="02020603050405020304" pitchFamily="18" charset="0"/>
              </a:rPr>
              <a:t> La </a:t>
            </a:r>
            <a:r>
              <a:rPr lang="en-US" sz="2700" b="0" dirty="0" err="1">
                <a:solidFill>
                  <a:srgbClr val="0D0D0D"/>
                </a:solidFill>
                <a:effectLst/>
                <a:latin typeface="Times New Roman" panose="02020603050405020304" pitchFamily="18" charset="0"/>
                <a:ea typeface="Times New Roman" panose="02020603050405020304" pitchFamily="18" charset="0"/>
              </a:rPr>
              <a:t>dimensione</a:t>
            </a:r>
            <a:r>
              <a:rPr lang="en-US" sz="2700" b="0" dirty="0">
                <a:solidFill>
                  <a:srgbClr val="0D0D0D"/>
                </a:solidFill>
                <a:effectLst/>
                <a:latin typeface="Times New Roman" panose="02020603050405020304" pitchFamily="18" charset="0"/>
                <a:ea typeface="Times New Roman" panose="02020603050405020304" pitchFamily="18" charset="0"/>
              </a:rPr>
              <a:t> religiosa </a:t>
            </a:r>
            <a:r>
              <a:rPr lang="en-US" sz="2700" b="0" dirty="0" err="1">
                <a:solidFill>
                  <a:srgbClr val="0D0D0D"/>
                </a:solidFill>
                <a:effectLst/>
                <a:latin typeface="Times New Roman" panose="02020603050405020304" pitchFamily="18" charset="0"/>
                <a:ea typeface="Times New Roman" panose="02020603050405020304" pitchFamily="18" charset="0"/>
              </a:rPr>
              <a:t>tra</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pratica</a:t>
            </a:r>
            <a:r>
              <a:rPr lang="en-US" sz="2700" b="0" dirty="0">
                <a:solidFill>
                  <a:srgbClr val="0D0D0D"/>
                </a:solidFill>
                <a:effectLst/>
                <a:latin typeface="Times New Roman" panose="02020603050405020304" pitchFamily="18" charset="0"/>
                <a:ea typeface="Times New Roman" panose="02020603050405020304" pitchFamily="18" charset="0"/>
              </a:rPr>
              <a:t> e </a:t>
            </a:r>
            <a:r>
              <a:rPr lang="en-US" sz="2700" b="0" dirty="0" err="1">
                <a:solidFill>
                  <a:srgbClr val="0D0D0D"/>
                </a:solidFill>
                <a:effectLst/>
                <a:latin typeface="Times New Roman" panose="02020603050405020304" pitchFamily="18" charset="0"/>
                <a:ea typeface="Times New Roman" panose="02020603050405020304" pitchFamily="18" charset="0"/>
              </a:rPr>
              <a:t>spirituale</a:t>
            </a:r>
            <a:r>
              <a:rPr lang="it-IT" sz="2700" b="1" dirty="0">
                <a:solidFill>
                  <a:srgbClr val="0D0D0D"/>
                </a:solidFill>
                <a:effectLst/>
                <a:latin typeface="Times New Roman" panose="02020603050405020304" pitchFamily="18" charset="0"/>
                <a:ea typeface="Times New Roman" panose="02020603050405020304" pitchFamily="18" charset="0"/>
              </a:rPr>
              <a:t/>
            </a:r>
            <a:br>
              <a:rPr lang="it-IT" sz="2700" b="1" dirty="0">
                <a:solidFill>
                  <a:srgbClr val="0D0D0D"/>
                </a:solidFill>
                <a:effectLst/>
                <a:latin typeface="Times New Roman" panose="02020603050405020304" pitchFamily="18" charset="0"/>
                <a:ea typeface="Times New Roman" panose="02020603050405020304" pitchFamily="18" charset="0"/>
              </a:rPr>
            </a:br>
            <a:r>
              <a:rPr lang="en-US" sz="2700" b="1" dirty="0">
                <a:solidFill>
                  <a:srgbClr val="0D0D0D"/>
                </a:solidFill>
                <a:effectLst/>
                <a:latin typeface="Times New Roman" panose="02020603050405020304" pitchFamily="18" charset="0"/>
                <a:ea typeface="Times New Roman" panose="02020603050405020304" pitchFamily="18" charset="0"/>
              </a:rPr>
              <a:t>-</a:t>
            </a:r>
            <a:r>
              <a:rPr lang="en-US" sz="2700" b="0" dirty="0">
                <a:solidFill>
                  <a:srgbClr val="0D0D0D"/>
                </a:solidFill>
                <a:effectLst/>
                <a:latin typeface="Times New Roman" panose="02020603050405020304" pitchFamily="18" charset="0"/>
                <a:ea typeface="Times New Roman" panose="02020603050405020304" pitchFamily="18" charset="0"/>
              </a:rPr>
              <a:t> La </a:t>
            </a:r>
            <a:r>
              <a:rPr lang="en-US" sz="2700" b="0" dirty="0" err="1">
                <a:solidFill>
                  <a:srgbClr val="0D0D0D"/>
                </a:solidFill>
                <a:effectLst/>
                <a:latin typeface="Times New Roman" panose="02020603050405020304" pitchFamily="18" charset="0"/>
                <a:ea typeface="Times New Roman" panose="02020603050405020304" pitchFamily="18" charset="0"/>
              </a:rPr>
              <a:t>dimensione</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delle</a:t>
            </a:r>
            <a:r>
              <a:rPr lang="en-US" sz="2700" b="0" dirty="0">
                <a:solidFill>
                  <a:srgbClr val="0D0D0D"/>
                </a:solidFill>
                <a:effectLst/>
                <a:latin typeface="Times New Roman" panose="02020603050405020304" pitchFamily="18" charset="0"/>
                <a:ea typeface="Times New Roman" panose="02020603050405020304" pitchFamily="18" charset="0"/>
              </a:rPr>
              <a:t> </a:t>
            </a:r>
            <a:r>
              <a:rPr lang="en-US" sz="2700" b="0" dirty="0" err="1">
                <a:solidFill>
                  <a:srgbClr val="0D0D0D"/>
                </a:solidFill>
                <a:effectLst/>
                <a:latin typeface="Times New Roman" panose="02020603050405020304" pitchFamily="18" charset="0"/>
                <a:ea typeface="Times New Roman" panose="02020603050405020304" pitchFamily="18" charset="0"/>
              </a:rPr>
              <a:t>forme</a:t>
            </a:r>
            <a:r>
              <a:rPr lang="en-US" sz="2700" b="0" dirty="0">
                <a:solidFill>
                  <a:srgbClr val="0D0D0D"/>
                </a:solidFill>
                <a:effectLst/>
                <a:latin typeface="Times New Roman" panose="02020603050405020304" pitchFamily="18" charset="0"/>
                <a:ea typeface="Times New Roman" panose="02020603050405020304" pitchFamily="18" charset="0"/>
              </a:rPr>
              <a:t> di </a:t>
            </a:r>
            <a:r>
              <a:rPr lang="en-US" sz="2700" b="0" dirty="0" err="1">
                <a:solidFill>
                  <a:srgbClr val="0D0D0D"/>
                </a:solidFill>
                <a:effectLst/>
                <a:latin typeface="Times New Roman" panose="02020603050405020304" pitchFamily="18" charset="0"/>
                <a:ea typeface="Times New Roman" panose="02020603050405020304" pitchFamily="18" charset="0"/>
              </a:rPr>
              <a:t>negazionismo</a:t>
            </a:r>
            <a:r>
              <a:rPr lang="en-US" sz="2700" b="0" dirty="0">
                <a:solidFill>
                  <a:srgbClr val="0D0D0D"/>
                </a:solidFill>
                <a:effectLst/>
                <a:latin typeface="Times New Roman" panose="02020603050405020304" pitchFamily="18" charset="0"/>
                <a:ea typeface="Times New Roman" panose="02020603050405020304" pitchFamily="18" charset="0"/>
              </a:rPr>
              <a:t> </a:t>
            </a:r>
            <a:r>
              <a:rPr lang="it-IT" sz="6000" b="1" dirty="0">
                <a:solidFill>
                  <a:srgbClr val="0D0D0D"/>
                </a:solidFill>
                <a:effectLst/>
                <a:latin typeface="Times New Roman" panose="02020603050405020304" pitchFamily="18" charset="0"/>
                <a:ea typeface="Times New Roman" panose="02020603050405020304" pitchFamily="18" charset="0"/>
              </a:rPr>
              <a:t/>
            </a:r>
            <a:br>
              <a:rPr lang="it-IT" sz="6000" b="1" dirty="0">
                <a:solidFill>
                  <a:srgbClr val="0D0D0D"/>
                </a:solidFill>
                <a:effectLst/>
                <a:latin typeface="Times New Roman" panose="02020603050405020304" pitchFamily="18" charset="0"/>
                <a:ea typeface="Times New Roman" panose="02020603050405020304" pitchFamily="18" charset="0"/>
              </a:rPr>
            </a:br>
            <a:endParaRPr lang="it-IT" dirty="0"/>
          </a:p>
        </p:txBody>
      </p:sp>
      <p:sp>
        <p:nvSpPr>
          <p:cNvPr id="3" name="Segnaposto numero diapositiva 2">
            <a:extLst>
              <a:ext uri="{FF2B5EF4-FFF2-40B4-BE49-F238E27FC236}">
                <a16:creationId xmlns:a16="http://schemas.microsoft.com/office/drawing/2014/main" id="{282372B5-8E79-6743-AB34-A52466C169FC}"/>
              </a:ext>
            </a:extLst>
          </p:cNvPr>
          <p:cNvSpPr>
            <a:spLocks noGrp="1"/>
          </p:cNvSpPr>
          <p:nvPr>
            <p:ph type="sldNum" sz="quarter" idx="12"/>
          </p:nvPr>
        </p:nvSpPr>
        <p:spPr/>
        <p:txBody>
          <a:bodyPr/>
          <a:lstStyle/>
          <a:p>
            <a:fld id="{C3DB2ADC-AF19-4574-8C10-79B5B04FCA27}" type="slidenum">
              <a:rPr lang="en-US" smtClean="0"/>
              <a:t>7</a:t>
            </a:fld>
            <a:endParaRPr lang="en-US"/>
          </a:p>
        </p:txBody>
      </p:sp>
    </p:spTree>
    <p:extLst>
      <p:ext uri="{BB962C8B-B14F-4D97-AF65-F5344CB8AC3E}">
        <p14:creationId xmlns:p14="http://schemas.microsoft.com/office/powerpoint/2010/main" val="97301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206834" y="1439908"/>
            <a:ext cx="4147458" cy="1005469"/>
          </a:xfrm>
        </p:spPr>
        <p:txBody>
          <a:bodyPr vert="horz" lIns="91440" tIns="45720" rIns="91440" bIns="45720" rtlCol="0" anchor="t">
            <a:normAutofit/>
          </a:bodyPr>
          <a:lstStyle/>
          <a:p>
            <a:pPr marL="170815">
              <a:spcAft>
                <a:spcPts val="50"/>
              </a:spcAft>
            </a:pPr>
            <a:r>
              <a:rPr lang="en-US" sz="1800" dirty="0">
                <a:solidFill>
                  <a:srgbClr val="0D0D0D"/>
                </a:solidFill>
                <a:effectLst/>
                <a:latin typeface="Times New Roman" panose="02020603050405020304" pitchFamily="18" charset="0"/>
                <a:ea typeface="Times New Roman" panose="02020603050405020304" pitchFamily="18" charset="0"/>
              </a:rPr>
              <a:t>La </a:t>
            </a:r>
            <a:r>
              <a:rPr lang="en-US" sz="1800" dirty="0" err="1">
                <a:solidFill>
                  <a:srgbClr val="0D0D0D"/>
                </a:solidFill>
                <a:effectLst/>
                <a:latin typeface="Times New Roman" panose="02020603050405020304" pitchFamily="18" charset="0"/>
                <a:ea typeface="Times New Roman" panose="02020603050405020304" pitchFamily="18" charset="0"/>
              </a:rPr>
              <a:t>dimensione</a:t>
            </a:r>
            <a:r>
              <a:rPr lang="en-US" sz="1800" dirty="0">
                <a:solidFill>
                  <a:srgbClr val="0D0D0D"/>
                </a:solidFill>
                <a:effectLst/>
                <a:latin typeface="Times New Roman" panose="02020603050405020304" pitchFamily="18" charset="0"/>
                <a:ea typeface="Times New Roman" panose="02020603050405020304" pitchFamily="18" charset="0"/>
              </a:rPr>
              <a:t> religiosa: lo </a:t>
            </a:r>
            <a:r>
              <a:rPr lang="en-US" sz="1800" dirty="0" err="1">
                <a:solidFill>
                  <a:srgbClr val="0D0D0D"/>
                </a:solidFill>
                <a:effectLst/>
                <a:latin typeface="Times New Roman" panose="02020603050405020304" pitchFamily="18" charset="0"/>
                <a:ea typeface="Times New Roman" panose="02020603050405020304" pitchFamily="18" charset="0"/>
              </a:rPr>
              <a:t>spazio</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dei</a:t>
            </a:r>
            <a:r>
              <a:rPr lang="en-US" sz="1800" dirty="0">
                <a:solidFill>
                  <a:srgbClr val="0D0D0D"/>
                </a:solidFill>
                <a:effectLst/>
                <a:latin typeface="Times New Roman" panose="02020603050405020304" pitchFamily="18" charset="0"/>
                <a:ea typeface="Times New Roman" panose="02020603050405020304" pitchFamily="18" charset="0"/>
              </a:rPr>
              <a:t> termini </a:t>
            </a:r>
            <a:r>
              <a:rPr lang="en-US" sz="1800" dirty="0" err="1">
                <a:solidFill>
                  <a:srgbClr val="0D0D0D"/>
                </a:solidFill>
                <a:effectLst/>
                <a:latin typeface="Times New Roman" panose="02020603050405020304" pitchFamily="18" charset="0"/>
                <a:ea typeface="Times New Roman" panose="02020603050405020304" pitchFamily="18" charset="0"/>
              </a:rPr>
              <a:t>della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religiosità</a:t>
            </a:r>
            <a:endParaRPr lang="it-IT" sz="2000" i="1" dirty="0">
              <a:solidFill>
                <a:srgbClr val="0D0D0D"/>
              </a:solidFill>
              <a:latin typeface="Times New Roman" panose="02020603050405020304" pitchFamily="18" charset="0"/>
            </a:endParaRP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grpSp>
        <p:nvGrpSpPr>
          <p:cNvPr id="8" name="Group 179414">
            <a:extLst>
              <a:ext uri="{FF2B5EF4-FFF2-40B4-BE49-F238E27FC236}">
                <a16:creationId xmlns:a16="http://schemas.microsoft.com/office/drawing/2014/main" id="{F0C0E52D-9B9C-49B3-B3DD-A4B56BD28FC8}"/>
              </a:ext>
            </a:extLst>
          </p:cNvPr>
          <p:cNvGrpSpPr/>
          <p:nvPr/>
        </p:nvGrpSpPr>
        <p:grpSpPr>
          <a:xfrm>
            <a:off x="0" y="2685264"/>
            <a:ext cx="3864676" cy="3210247"/>
            <a:chOff x="0" y="0"/>
            <a:chExt cx="4187952" cy="3032760"/>
          </a:xfrm>
        </p:grpSpPr>
        <p:pic>
          <p:nvPicPr>
            <p:cNvPr id="9" name="Picture 7634">
              <a:extLst>
                <a:ext uri="{FF2B5EF4-FFF2-40B4-BE49-F238E27FC236}">
                  <a16:creationId xmlns:a16="http://schemas.microsoft.com/office/drawing/2014/main" id="{73EDAAD3-BA36-4C29-A081-01A9008592DE}"/>
                </a:ext>
              </a:extLst>
            </p:cNvPr>
            <p:cNvPicPr/>
            <p:nvPr/>
          </p:nvPicPr>
          <p:blipFill>
            <a:blip r:embed="rId3"/>
            <a:stretch>
              <a:fillRect/>
            </a:stretch>
          </p:blipFill>
          <p:spPr>
            <a:xfrm>
              <a:off x="0" y="0"/>
              <a:ext cx="4187952" cy="1516380"/>
            </a:xfrm>
            <a:prstGeom prst="rect">
              <a:avLst/>
            </a:prstGeom>
          </p:spPr>
        </p:pic>
        <p:pic>
          <p:nvPicPr>
            <p:cNvPr id="10" name="Picture 7636">
              <a:extLst>
                <a:ext uri="{FF2B5EF4-FFF2-40B4-BE49-F238E27FC236}">
                  <a16:creationId xmlns:a16="http://schemas.microsoft.com/office/drawing/2014/main" id="{B3A7790C-3001-4DE3-BE4B-0FCCD9EB4FE1}"/>
                </a:ext>
              </a:extLst>
            </p:cNvPr>
            <p:cNvPicPr/>
            <p:nvPr/>
          </p:nvPicPr>
          <p:blipFill>
            <a:blip r:embed="rId4"/>
            <a:stretch>
              <a:fillRect/>
            </a:stretch>
          </p:blipFill>
          <p:spPr>
            <a:xfrm>
              <a:off x="0" y="1516380"/>
              <a:ext cx="4187952" cy="1516380"/>
            </a:xfrm>
            <a:prstGeom prst="rect">
              <a:avLst/>
            </a:prstGeom>
          </p:spPr>
        </p:pic>
      </p:grpSp>
      <p:grpSp>
        <p:nvGrpSpPr>
          <p:cNvPr id="11" name="Group 180553">
            <a:extLst>
              <a:ext uri="{FF2B5EF4-FFF2-40B4-BE49-F238E27FC236}">
                <a16:creationId xmlns:a16="http://schemas.microsoft.com/office/drawing/2014/main" id="{0FCD1656-16F7-4D8B-8E30-A122D2AC9C1F}"/>
              </a:ext>
            </a:extLst>
          </p:cNvPr>
          <p:cNvGrpSpPr/>
          <p:nvPr/>
        </p:nvGrpSpPr>
        <p:grpSpPr>
          <a:xfrm>
            <a:off x="3864676" y="1716312"/>
            <a:ext cx="4147458" cy="3998466"/>
            <a:chOff x="0" y="0"/>
            <a:chExt cx="4078224" cy="2993136"/>
          </a:xfrm>
        </p:grpSpPr>
        <p:pic>
          <p:nvPicPr>
            <p:cNvPr id="12" name="Picture 7665">
              <a:extLst>
                <a:ext uri="{FF2B5EF4-FFF2-40B4-BE49-F238E27FC236}">
                  <a16:creationId xmlns:a16="http://schemas.microsoft.com/office/drawing/2014/main" id="{DBF0BDC2-8A9E-4599-990A-F8899B2AC7E2}"/>
                </a:ext>
              </a:extLst>
            </p:cNvPr>
            <p:cNvPicPr/>
            <p:nvPr/>
          </p:nvPicPr>
          <p:blipFill>
            <a:blip r:embed="rId5"/>
            <a:stretch>
              <a:fillRect/>
            </a:stretch>
          </p:blipFill>
          <p:spPr>
            <a:xfrm>
              <a:off x="0" y="0"/>
              <a:ext cx="4078224" cy="1496568"/>
            </a:xfrm>
            <a:prstGeom prst="rect">
              <a:avLst/>
            </a:prstGeom>
          </p:spPr>
        </p:pic>
        <p:pic>
          <p:nvPicPr>
            <p:cNvPr id="13" name="Picture 7667">
              <a:extLst>
                <a:ext uri="{FF2B5EF4-FFF2-40B4-BE49-F238E27FC236}">
                  <a16:creationId xmlns:a16="http://schemas.microsoft.com/office/drawing/2014/main" id="{8714941F-622D-4C8D-AAFA-177AB03115AE}"/>
                </a:ext>
              </a:extLst>
            </p:cNvPr>
            <p:cNvPicPr/>
            <p:nvPr/>
          </p:nvPicPr>
          <p:blipFill>
            <a:blip r:embed="rId6"/>
            <a:stretch>
              <a:fillRect/>
            </a:stretch>
          </p:blipFill>
          <p:spPr>
            <a:xfrm>
              <a:off x="0" y="1496568"/>
              <a:ext cx="4078224" cy="1496568"/>
            </a:xfrm>
            <a:prstGeom prst="rect">
              <a:avLst/>
            </a:prstGeom>
          </p:spPr>
        </p:pic>
      </p:grpSp>
      <p:grpSp>
        <p:nvGrpSpPr>
          <p:cNvPr id="14" name="Group 179494">
            <a:extLst>
              <a:ext uri="{FF2B5EF4-FFF2-40B4-BE49-F238E27FC236}">
                <a16:creationId xmlns:a16="http://schemas.microsoft.com/office/drawing/2014/main" id="{4E500F0A-EC7F-4926-8222-D67F2CEF9241}"/>
              </a:ext>
            </a:extLst>
          </p:cNvPr>
          <p:cNvGrpSpPr/>
          <p:nvPr/>
        </p:nvGrpSpPr>
        <p:grpSpPr>
          <a:xfrm>
            <a:off x="7652273" y="1143222"/>
            <a:ext cx="4539727" cy="3521074"/>
            <a:chOff x="0" y="0"/>
            <a:chExt cx="4114800" cy="2517648"/>
          </a:xfrm>
        </p:grpSpPr>
        <p:pic>
          <p:nvPicPr>
            <p:cNvPr id="15" name="Picture 7705">
              <a:extLst>
                <a:ext uri="{FF2B5EF4-FFF2-40B4-BE49-F238E27FC236}">
                  <a16:creationId xmlns:a16="http://schemas.microsoft.com/office/drawing/2014/main" id="{A0CF4AF9-156E-49CF-8E6E-F5B3A8FAE7FF}"/>
                </a:ext>
              </a:extLst>
            </p:cNvPr>
            <p:cNvPicPr/>
            <p:nvPr/>
          </p:nvPicPr>
          <p:blipFill>
            <a:blip r:embed="rId7"/>
            <a:stretch>
              <a:fillRect/>
            </a:stretch>
          </p:blipFill>
          <p:spPr>
            <a:xfrm>
              <a:off x="0" y="0"/>
              <a:ext cx="4114800" cy="1258824"/>
            </a:xfrm>
            <a:prstGeom prst="rect">
              <a:avLst/>
            </a:prstGeom>
          </p:spPr>
        </p:pic>
        <p:pic>
          <p:nvPicPr>
            <p:cNvPr id="16" name="Picture 7707">
              <a:extLst>
                <a:ext uri="{FF2B5EF4-FFF2-40B4-BE49-F238E27FC236}">
                  <a16:creationId xmlns:a16="http://schemas.microsoft.com/office/drawing/2014/main" id="{B55BB164-8C6A-4C05-BD9C-56A1CEAB5EA5}"/>
                </a:ext>
              </a:extLst>
            </p:cNvPr>
            <p:cNvPicPr/>
            <p:nvPr/>
          </p:nvPicPr>
          <p:blipFill>
            <a:blip r:embed="rId8"/>
            <a:stretch>
              <a:fillRect/>
            </a:stretch>
          </p:blipFill>
          <p:spPr>
            <a:xfrm>
              <a:off x="0" y="1258824"/>
              <a:ext cx="4114800" cy="1258824"/>
            </a:xfrm>
            <a:prstGeom prst="rect">
              <a:avLst/>
            </a:prstGeom>
          </p:spPr>
        </p:pic>
      </p:grpSp>
      <p:sp>
        <p:nvSpPr>
          <p:cNvPr id="4" name="Segnaposto numero diapositiva 3">
            <a:extLst>
              <a:ext uri="{FF2B5EF4-FFF2-40B4-BE49-F238E27FC236}">
                <a16:creationId xmlns:a16="http://schemas.microsoft.com/office/drawing/2014/main" id="{A4B71A6C-6D87-3144-81CF-9C88425DBF53}"/>
              </a:ext>
            </a:extLst>
          </p:cNvPr>
          <p:cNvSpPr>
            <a:spLocks noGrp="1"/>
          </p:cNvSpPr>
          <p:nvPr>
            <p:ph type="sldNum" sz="quarter" idx="12"/>
          </p:nvPr>
        </p:nvSpPr>
        <p:spPr/>
        <p:txBody>
          <a:bodyPr/>
          <a:lstStyle/>
          <a:p>
            <a:fld id="{C3DB2ADC-AF19-4574-8C10-79B5B04FCA27}" type="slidenum">
              <a:rPr lang="en-US" smtClean="0"/>
              <a:t>8</a:t>
            </a:fld>
            <a:endParaRPr lang="en-US"/>
          </a:p>
        </p:txBody>
      </p:sp>
    </p:spTree>
    <p:extLst>
      <p:ext uri="{BB962C8B-B14F-4D97-AF65-F5344CB8AC3E}">
        <p14:creationId xmlns:p14="http://schemas.microsoft.com/office/powerpoint/2010/main" val="259122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493D-7896-4196-87DF-712EB7409CBE}"/>
              </a:ext>
            </a:extLst>
          </p:cNvPr>
          <p:cNvSpPr>
            <a:spLocks noGrp="1"/>
          </p:cNvSpPr>
          <p:nvPr>
            <p:ph type="title"/>
          </p:nvPr>
        </p:nvSpPr>
        <p:spPr>
          <a:xfrm>
            <a:off x="402770" y="1113235"/>
            <a:ext cx="5214259" cy="692833"/>
          </a:xfrm>
        </p:spPr>
        <p:txBody>
          <a:bodyPr vert="horz" lIns="91440" tIns="45720" rIns="91440" bIns="45720" rtlCol="0" anchor="t">
            <a:normAutofit fontScale="90000"/>
          </a:bodyPr>
          <a:lstStyle/>
          <a:p>
            <a:pPr marL="170815">
              <a:spcAft>
                <a:spcPts val="50"/>
              </a:spcAft>
            </a:pPr>
            <a:r>
              <a:rPr lang="en-US" sz="1800" dirty="0">
                <a:solidFill>
                  <a:srgbClr val="0D0D0D"/>
                </a:solidFill>
                <a:effectLst/>
                <a:latin typeface="Times New Roman" panose="02020603050405020304" pitchFamily="18" charset="0"/>
                <a:ea typeface="Times New Roman" panose="02020603050405020304" pitchFamily="18" charset="0"/>
              </a:rPr>
              <a:t>La </a:t>
            </a:r>
            <a:r>
              <a:rPr lang="en-US" sz="1800" dirty="0" err="1">
                <a:solidFill>
                  <a:srgbClr val="0D0D0D"/>
                </a:solidFill>
                <a:effectLst/>
                <a:latin typeface="Times New Roman" panose="02020603050405020304" pitchFamily="18" charset="0"/>
                <a:ea typeface="Times New Roman" panose="02020603050405020304" pitchFamily="18" charset="0"/>
              </a:rPr>
              <a:t>dimensione</a:t>
            </a:r>
            <a:r>
              <a:rPr lang="en-US" sz="1800" dirty="0">
                <a:solidFill>
                  <a:srgbClr val="0D0D0D"/>
                </a:solidFill>
                <a:effectLst/>
                <a:latin typeface="Times New Roman" panose="02020603050405020304" pitchFamily="18" charset="0"/>
                <a:ea typeface="Times New Roman" panose="02020603050405020304" pitchFamily="18" charset="0"/>
              </a:rPr>
              <a:t> religiosa e </a:t>
            </a:r>
            <a:r>
              <a:rPr lang="en-US" sz="1800" dirty="0" err="1">
                <a:solidFill>
                  <a:srgbClr val="0D0D0D"/>
                </a:solidFill>
                <a:effectLst/>
                <a:latin typeface="Times New Roman" panose="02020603050405020304" pitchFamily="18" charset="0"/>
                <a:ea typeface="Times New Roman" panose="02020603050405020304" pitchFamily="18" charset="0"/>
              </a:rPr>
              <a:t>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suoi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spazi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concettuali</a:t>
            </a:r>
            <a:r>
              <a:rPr lang="en-US" sz="1800" dirty="0">
                <a:solidFill>
                  <a:srgbClr val="0D0D0D"/>
                </a:solidFill>
                <a:effectLst/>
                <a:latin typeface="Times New Roman" panose="02020603050405020304" pitchFamily="18" charset="0"/>
                <a:ea typeface="Times New Roman" panose="02020603050405020304" pitchFamily="18" charset="0"/>
              </a:rPr>
              <a:t> </a:t>
            </a:r>
            <a:r>
              <a:rPr lang="it-IT" sz="1800" b="1" dirty="0">
                <a:solidFill>
                  <a:srgbClr val="0D0D0D"/>
                </a:solidFill>
                <a:latin typeface="Times New Roman" panose="02020603050405020304" pitchFamily="18" charset="0"/>
              </a:rPr>
              <a:t/>
            </a:r>
            <a:br>
              <a:rPr lang="it-IT" sz="1800" b="1" dirty="0">
                <a:solidFill>
                  <a:srgbClr val="0D0D0D"/>
                </a:solidFill>
                <a:latin typeface="Times New Roman" panose="02020603050405020304" pitchFamily="18" charset="0"/>
              </a:rPr>
            </a:br>
            <a:endParaRPr lang="it-IT" sz="1800" b="1" dirty="0">
              <a:solidFill>
                <a:srgbClr val="0D0D0D"/>
              </a:solidFill>
              <a:latin typeface="Times New Roman" panose="02020603050405020304" pitchFamily="18" charset="0"/>
            </a:endParaRPr>
          </a:p>
        </p:txBody>
      </p:sp>
      <p:sp>
        <p:nvSpPr>
          <p:cNvPr id="3" name="Segnaposto piè di pagina 2">
            <a:extLst>
              <a:ext uri="{FF2B5EF4-FFF2-40B4-BE49-F238E27FC236}">
                <a16:creationId xmlns:a16="http://schemas.microsoft.com/office/drawing/2014/main" id="{BC91145C-E229-4FBF-9A97-7C439B4674CB}"/>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Gabriella Punziano</a:t>
            </a:r>
          </a:p>
        </p:txBody>
      </p:sp>
      <p:sp>
        <p:nvSpPr>
          <p:cNvPr id="23" name="Titolo 1">
            <a:extLst>
              <a:ext uri="{FF2B5EF4-FFF2-40B4-BE49-F238E27FC236}">
                <a16:creationId xmlns:a16="http://schemas.microsoft.com/office/drawing/2014/main" id="{3DC2C830-3181-4B24-8A02-14F55516F460}"/>
              </a:ext>
            </a:extLst>
          </p:cNvPr>
          <p:cNvSpPr txBox="1">
            <a:spLocks/>
          </p:cNvSpPr>
          <p:nvPr/>
        </p:nvSpPr>
        <p:spPr>
          <a:xfrm>
            <a:off x="1485900" y="-7993"/>
            <a:ext cx="11043442" cy="6928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it-IT" sz="3600" dirty="0"/>
              <a:t>Fase 1: </a:t>
            </a:r>
            <a:r>
              <a:rPr lang="en-US" sz="3600" dirty="0"/>
              <a:t>Le </a:t>
            </a:r>
            <a:r>
              <a:rPr lang="en-US" sz="3600" dirty="0" err="1"/>
              <a:t>pratiche</a:t>
            </a:r>
            <a:r>
              <a:rPr lang="en-US" sz="3600" dirty="0"/>
              <a:t> </a:t>
            </a:r>
            <a:r>
              <a:rPr lang="en-US" sz="3600" dirty="0" err="1"/>
              <a:t>tra</a:t>
            </a:r>
            <a:r>
              <a:rPr lang="en-US" sz="3600" dirty="0"/>
              <a:t> </a:t>
            </a:r>
            <a:r>
              <a:rPr lang="en-US" sz="3600" dirty="0" err="1"/>
              <a:t>religione</a:t>
            </a:r>
            <a:r>
              <a:rPr lang="en-US" sz="3600" dirty="0"/>
              <a:t> e </a:t>
            </a:r>
            <a:r>
              <a:rPr lang="en-US" sz="3600" dirty="0" err="1"/>
              <a:t>religiosità</a:t>
            </a:r>
            <a:r>
              <a:rPr lang="en-US" sz="3600" dirty="0"/>
              <a:t> </a:t>
            </a:r>
            <a:endParaRPr lang="it-IT" sz="3600" dirty="0"/>
          </a:p>
        </p:txBody>
      </p:sp>
      <p:grpSp>
        <p:nvGrpSpPr>
          <p:cNvPr id="17" name="Group 179266">
            <a:extLst>
              <a:ext uri="{FF2B5EF4-FFF2-40B4-BE49-F238E27FC236}">
                <a16:creationId xmlns:a16="http://schemas.microsoft.com/office/drawing/2014/main" id="{2357EA65-A557-49CF-A10E-D3F3B4D6ED5D}"/>
              </a:ext>
            </a:extLst>
          </p:cNvPr>
          <p:cNvGrpSpPr/>
          <p:nvPr/>
        </p:nvGrpSpPr>
        <p:grpSpPr>
          <a:xfrm>
            <a:off x="228598" y="2373086"/>
            <a:ext cx="5388431" cy="4484914"/>
            <a:chOff x="0" y="0"/>
            <a:chExt cx="3962400" cy="2474976"/>
          </a:xfrm>
        </p:grpSpPr>
        <p:pic>
          <p:nvPicPr>
            <p:cNvPr id="18" name="Picture 7726">
              <a:extLst>
                <a:ext uri="{FF2B5EF4-FFF2-40B4-BE49-F238E27FC236}">
                  <a16:creationId xmlns:a16="http://schemas.microsoft.com/office/drawing/2014/main" id="{FB5FF4A2-7A33-47F4-9173-BA6A65F5793C}"/>
                </a:ext>
              </a:extLst>
            </p:cNvPr>
            <p:cNvPicPr/>
            <p:nvPr/>
          </p:nvPicPr>
          <p:blipFill>
            <a:blip r:embed="rId3"/>
            <a:stretch>
              <a:fillRect/>
            </a:stretch>
          </p:blipFill>
          <p:spPr>
            <a:xfrm>
              <a:off x="0" y="0"/>
              <a:ext cx="3962400" cy="1237488"/>
            </a:xfrm>
            <a:prstGeom prst="rect">
              <a:avLst/>
            </a:prstGeom>
          </p:spPr>
        </p:pic>
        <p:pic>
          <p:nvPicPr>
            <p:cNvPr id="19" name="Picture 7728">
              <a:extLst>
                <a:ext uri="{FF2B5EF4-FFF2-40B4-BE49-F238E27FC236}">
                  <a16:creationId xmlns:a16="http://schemas.microsoft.com/office/drawing/2014/main" id="{60CC753E-C391-44F6-BAF9-CC9C1BBB3802}"/>
                </a:ext>
              </a:extLst>
            </p:cNvPr>
            <p:cNvPicPr/>
            <p:nvPr/>
          </p:nvPicPr>
          <p:blipFill>
            <a:blip r:embed="rId4"/>
            <a:stretch>
              <a:fillRect/>
            </a:stretch>
          </p:blipFill>
          <p:spPr>
            <a:xfrm>
              <a:off x="0" y="1237488"/>
              <a:ext cx="3962400" cy="1237488"/>
            </a:xfrm>
            <a:prstGeom prst="rect">
              <a:avLst/>
            </a:prstGeom>
          </p:spPr>
        </p:pic>
      </p:grpSp>
      <p:grpSp>
        <p:nvGrpSpPr>
          <p:cNvPr id="20" name="Group 179267">
            <a:extLst>
              <a:ext uri="{FF2B5EF4-FFF2-40B4-BE49-F238E27FC236}">
                <a16:creationId xmlns:a16="http://schemas.microsoft.com/office/drawing/2014/main" id="{D3184FC9-1F0E-412F-9857-AD3FA36F4D95}"/>
              </a:ext>
            </a:extLst>
          </p:cNvPr>
          <p:cNvGrpSpPr/>
          <p:nvPr/>
        </p:nvGrpSpPr>
        <p:grpSpPr>
          <a:xfrm>
            <a:off x="6640286" y="684840"/>
            <a:ext cx="5464630" cy="4660046"/>
            <a:chOff x="0" y="0"/>
            <a:chExt cx="3950208" cy="2529841"/>
          </a:xfrm>
        </p:grpSpPr>
        <p:pic>
          <p:nvPicPr>
            <p:cNvPr id="21" name="Picture 7730">
              <a:extLst>
                <a:ext uri="{FF2B5EF4-FFF2-40B4-BE49-F238E27FC236}">
                  <a16:creationId xmlns:a16="http://schemas.microsoft.com/office/drawing/2014/main" id="{13B3CD41-457B-4A84-8F95-41DB88CFEEE1}"/>
                </a:ext>
              </a:extLst>
            </p:cNvPr>
            <p:cNvPicPr/>
            <p:nvPr/>
          </p:nvPicPr>
          <p:blipFill>
            <a:blip r:embed="rId5"/>
            <a:stretch>
              <a:fillRect/>
            </a:stretch>
          </p:blipFill>
          <p:spPr>
            <a:xfrm>
              <a:off x="0" y="0"/>
              <a:ext cx="3950208" cy="1264920"/>
            </a:xfrm>
            <a:prstGeom prst="rect">
              <a:avLst/>
            </a:prstGeom>
          </p:spPr>
        </p:pic>
        <p:pic>
          <p:nvPicPr>
            <p:cNvPr id="22" name="Picture 7732">
              <a:extLst>
                <a:ext uri="{FF2B5EF4-FFF2-40B4-BE49-F238E27FC236}">
                  <a16:creationId xmlns:a16="http://schemas.microsoft.com/office/drawing/2014/main" id="{4D5C53E3-E04B-4153-860F-63E07F5F8AA1}"/>
                </a:ext>
              </a:extLst>
            </p:cNvPr>
            <p:cNvPicPr/>
            <p:nvPr/>
          </p:nvPicPr>
          <p:blipFill>
            <a:blip r:embed="rId6"/>
            <a:stretch>
              <a:fillRect/>
            </a:stretch>
          </p:blipFill>
          <p:spPr>
            <a:xfrm>
              <a:off x="0" y="1264921"/>
              <a:ext cx="3950208" cy="1264920"/>
            </a:xfrm>
            <a:prstGeom prst="rect">
              <a:avLst/>
            </a:prstGeom>
          </p:spPr>
        </p:pic>
      </p:grpSp>
      <p:sp>
        <p:nvSpPr>
          <p:cNvPr id="4" name="Segnaposto numero diapositiva 3">
            <a:extLst>
              <a:ext uri="{FF2B5EF4-FFF2-40B4-BE49-F238E27FC236}">
                <a16:creationId xmlns:a16="http://schemas.microsoft.com/office/drawing/2014/main" id="{476BE774-C7F6-0946-AB22-2D8AC9C59100}"/>
              </a:ext>
            </a:extLst>
          </p:cNvPr>
          <p:cNvSpPr>
            <a:spLocks noGrp="1"/>
          </p:cNvSpPr>
          <p:nvPr>
            <p:ph type="sldNum" sz="quarter" idx="12"/>
          </p:nvPr>
        </p:nvSpPr>
        <p:spPr/>
        <p:txBody>
          <a:bodyPr/>
          <a:lstStyle/>
          <a:p>
            <a:fld id="{C3DB2ADC-AF19-4574-8C10-79B5B04FCA27}" type="slidenum">
              <a:rPr lang="en-US" smtClean="0"/>
              <a:t>9</a:t>
            </a:fld>
            <a:endParaRPr lang="en-US"/>
          </a:p>
        </p:txBody>
      </p:sp>
    </p:spTree>
    <p:extLst>
      <p:ext uri="{BB962C8B-B14F-4D97-AF65-F5344CB8AC3E}">
        <p14:creationId xmlns:p14="http://schemas.microsoft.com/office/powerpoint/2010/main" val="426382050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2532</Words>
  <Application>Microsoft Office PowerPoint</Application>
  <PresentationFormat>Widescreen</PresentationFormat>
  <Paragraphs>358</Paragraphs>
  <Slides>44</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Calisto MT</vt:lpstr>
      <vt:lpstr>Times New Roman</vt:lpstr>
      <vt:lpstr>Univers Condensed</vt:lpstr>
      <vt:lpstr>Wingdings</vt:lpstr>
      <vt:lpstr>ChronicleVTI</vt:lpstr>
      <vt:lpstr>Una riflessione multi-metodo e integrata tra parole, dimensioni e forme della religiosità in Italia</vt:lpstr>
      <vt:lpstr>Presentazione standard di PowerPoint</vt:lpstr>
      <vt:lpstr>Presentazione standard di PowerPoint</vt:lpstr>
      <vt:lpstr>Presentazione standard di PowerPoint</vt:lpstr>
      <vt:lpstr>1. Le sub-dimensioni della sfera religiosa  </vt:lpstr>
      <vt:lpstr>2. Le dimensioni emergenti della religiosità Le categorie socio-demografiche  </vt:lpstr>
      <vt:lpstr>3. Analisi dello spazio dei termini -La dimensione religiosa: lo spazio dei termini della religiosità - La dimensione religiosa e i suoi spazi concettuali - La dimensione dei riti - La dimensione religiosa tra pratica e spirituale - La dimensione delle forme di negazionismo  </vt:lpstr>
      <vt:lpstr>La dimensione religiosa: lo spazio dei termini della religiosità</vt:lpstr>
      <vt:lpstr>La dimensione religiosa e i suoi spazi concettuali  </vt:lpstr>
      <vt:lpstr>La dimensione religiosa: lo spazio dei termini della fede cattolica e delle altre fedi  </vt:lpstr>
      <vt:lpstr>La dimensione religiosa: lo spazio dei termini della fede e delle pratiche </vt:lpstr>
      <vt:lpstr>La dimensione dei riti</vt:lpstr>
      <vt:lpstr>La dimensione religiosa tra pratica e spirituale</vt:lpstr>
      <vt:lpstr>La dimensione delle forme di negazionismo</vt:lpstr>
      <vt:lpstr>CONCLUSIONI</vt:lpstr>
      <vt:lpstr>Generazioni e religiosità: riflessioni a partire dai lessici peculiari  </vt:lpstr>
      <vt:lpstr>Composizione del vocabolario</vt:lpstr>
      <vt:lpstr>Distribuzione del lessico per genere, classi d’età, collocazione territoriale e titolo di studio (%)  </vt:lpstr>
      <vt:lpstr>Forme di natura religiosa estratte dal lessico generale  </vt:lpstr>
      <vt:lpstr>Occorrenze del lessico religioso per “Classi d’età” e “Genere”  </vt:lpstr>
      <vt:lpstr>Occorrenze del lessico religioso per “Classi d’età” e “Collocazione territoriale”  </vt:lpstr>
      <vt:lpstr>Occorrenze del lessico religioso per “Classi d’età” e “Titolo di studio”  </vt:lpstr>
      <vt:lpstr>Classificazione semantico-concettuale del lessico religioso  </vt:lpstr>
      <vt:lpstr>Occorrenze del lessico religioso per “Dimensioni” e “Classi d’età”  </vt:lpstr>
      <vt:lpstr>Gli orizzonti culturale, relazionale e valoriale come fonti di influenza nella definizione delle forme del sentire religioso  </vt:lpstr>
      <vt:lpstr>Caratterizzazione dei primi tre fattori. Totale inerzia estratta 53,85%. </vt:lpstr>
      <vt:lpstr>Primo piano fattoriale derivante da ACL con incrocio dei fattori Orizzonte Culturale e Relazionale</vt:lpstr>
      <vt:lpstr>Secondo piano fattoriale derivante da ACL con incrocio dei fattori Orizzonte Relazionale e dei Riferimenti Valoriali</vt:lpstr>
      <vt:lpstr>Numero di classi estratte e rappresentazione di percentuali di varianza per classe</vt:lpstr>
      <vt:lpstr>Prima classe (Varianza Totale = 51%) Forma esperienziale tradizionale di religiosità </vt:lpstr>
      <vt:lpstr>Seconda classe (Varianza Totale = 12%) Forma Laicizzata/altra del sentire religioso</vt:lpstr>
      <vt:lpstr>Terza classe (Varianza Totale = 37%) forma di essenza spirituale del vissuto religioso </vt:lpstr>
      <vt:lpstr>Secondo piano fattoriale derivante da ACL con incrocio dei fattori Orizzonte Relazionale e dei Riferimenti Valoriali con proiezione delle classi di forme di sentire individuate dall’analisi approfondita degli spazi latenti sul primo piano (incrocio tra primo e secondo fattore). </vt:lpstr>
      <vt:lpstr>Sintesi dei gruppi tematici</vt:lpstr>
      <vt:lpstr>Primo piano fattoriale derivante da ACL con incrocio dei fattori Orizzonte Culturale e Relazionale (Inerzia Totale = 41%) con proiettate le forme di sentire rappresentate dalle tre dimensioni latenti individuate a cui sono state ricondotte le tematiche definite tramite modellizzazione.</vt:lpstr>
      <vt:lpstr>Rete totale per degree centrality  (dimensione delle etichette proporzionale al valore dell’indice) </vt:lpstr>
      <vt:lpstr>Partizione della rete in 5 cluster (CL) e nodi con valori più elevati di betweenness centrality  (etichette dei lemmi di dimensioni maggiore)  </vt:lpstr>
      <vt:lpstr>Quali orizzonti si prospettano per l’interpretazione della religiosità, delle forme di sentire e dei modelli di agire ad essa connessi?</vt:lpstr>
      <vt:lpstr>Il disegno e la sua struttura</vt:lpstr>
      <vt:lpstr>Fasi, risultati e rielaborazioni</vt:lpstr>
      <vt:lpstr>Una proposta di sintesi</vt:lpstr>
      <vt:lpstr>I quattro modelli prevalenti nelle definizioni espresse dagli intervistati</vt:lpstr>
      <vt:lpstr>E adesso?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PUNZIANO</dc:creator>
  <cp:lastModifiedBy>Roberto</cp:lastModifiedBy>
  <cp:revision>27</cp:revision>
  <dcterms:created xsi:type="dcterms:W3CDTF">2021-05-27T09:38:44Z</dcterms:created>
  <dcterms:modified xsi:type="dcterms:W3CDTF">2021-06-01T12:35:22Z</dcterms:modified>
</cp:coreProperties>
</file>